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5"/>
    <p:sldMasterId id="214748368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Lst>
  <p:sldSz cy="5143500" cx="9144000"/>
  <p:notesSz cx="6858000" cy="9144000"/>
  <p:embeddedFontLst>
    <p:embeddedFont>
      <p:font typeface="Nunito SemiBold"/>
      <p:regular r:id="rId35"/>
      <p:bold r:id="rId36"/>
      <p:italic r:id="rId37"/>
      <p:boldItalic r:id="rId38"/>
    </p:embeddedFont>
    <p:embeddedFont>
      <p:font typeface="Proxima Nova"/>
      <p:regular r:id="rId39"/>
      <p:bold r:id="rId40"/>
      <p:italic r:id="rId41"/>
      <p:boldItalic r:id="rId42"/>
    </p:embeddedFont>
    <p:embeddedFont>
      <p:font typeface="Nunito"/>
      <p:regular r:id="rId43"/>
      <p:bold r:id="rId44"/>
      <p:italic r:id="rId45"/>
      <p:boldItalic r:id="rId46"/>
    </p:embeddedFont>
    <p:embeddedFont>
      <p:font typeface="Barlow Condensed SemiBold"/>
      <p:regular r:id="rId47"/>
      <p:bold r:id="rId48"/>
      <p:italic r:id="rId49"/>
      <p:boldItalic r:id="rId50"/>
    </p:embeddedFont>
    <p:embeddedFont>
      <p:font typeface="Barlow Condensed"/>
      <p:regular r:id="rId51"/>
      <p:bold r:id="rId52"/>
      <p:italic r:id="rId53"/>
      <p:boldItalic r:id="rId54"/>
    </p:embeddedFont>
    <p:embeddedFont>
      <p:font typeface="Brygada 1918"/>
      <p:regular r:id="rId55"/>
      <p:bold r:id="rId56"/>
      <p:italic r:id="rId57"/>
      <p:boldItalic r:id="rId58"/>
    </p:embeddedFont>
    <p:embeddedFont>
      <p:font typeface="Barlow Semi Condensed"/>
      <p:regular r:id="rId59"/>
      <p:bold r:id="rId60"/>
      <p:italic r:id="rId61"/>
      <p:boldItalic r:id="rId62"/>
    </p:embeddedFont>
    <p:embeddedFont>
      <p:font typeface="Barlow"/>
      <p:regular r:id="rId63"/>
      <p:bold r:id="rId64"/>
      <p:italic r:id="rId65"/>
      <p:boldItalic r:id="rId66"/>
    </p:embeddedFont>
    <p:embeddedFont>
      <p:font typeface="Barlow Semi Condensed SemiBold"/>
      <p:regular r:id="rId67"/>
      <p:bold r:id="rId68"/>
      <p:italic r:id="rId69"/>
      <p:boldItalic r:id="rId70"/>
    </p:embeddedFont>
    <p:embeddedFont>
      <p:font typeface="Nunito Sans"/>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51">
          <p15:clr>
            <a:srgbClr val="A4A3A4"/>
          </p15:clr>
        </p15:guide>
        <p15:guide id="2" pos="576">
          <p15:clr>
            <a:srgbClr val="A4A3A4"/>
          </p15:clr>
        </p15:guide>
        <p15:guide id="3" pos="5472">
          <p15:clr>
            <a:srgbClr val="9AA0A6"/>
          </p15:clr>
        </p15:guide>
        <p15:guide id="4" orient="horz" pos="775">
          <p15:clr>
            <a:srgbClr val="9AA0A6"/>
          </p15:clr>
        </p15:guide>
        <p15:guide id="5" pos="5760">
          <p15:clr>
            <a:srgbClr val="9AA0A6"/>
          </p15:clr>
        </p15:guide>
        <p15:guide id="6" pos="651">
          <p15:clr>
            <a:srgbClr val="747775"/>
          </p15:clr>
        </p15:guide>
        <p15:guide id="7" orient="horz" pos="1620">
          <p15:clr>
            <a:srgbClr val="747775"/>
          </p15:clr>
        </p15:guide>
        <p15:guide id="8" orient="horz" pos="2690">
          <p15:clr>
            <a:srgbClr val="747775"/>
          </p15:clr>
        </p15:guide>
        <p15:guide id="9" pos="791">
          <p15:clr>
            <a:srgbClr val="747775"/>
          </p15:clr>
        </p15:guide>
        <p15:guide id="10" pos="5195">
          <p15:clr>
            <a:srgbClr val="747775"/>
          </p15:clr>
        </p15:guide>
        <p15:guide id="11" pos="288">
          <p15:clr>
            <a:srgbClr val="747775"/>
          </p15:clr>
        </p15:guide>
        <p15:guide id="12" pos="301">
          <p15:clr>
            <a:srgbClr val="747775"/>
          </p15:clr>
        </p15:guide>
        <p15:guide id="13" orient="horz" pos="288">
          <p15:clr>
            <a:srgbClr val="747775"/>
          </p15:clr>
        </p15:guide>
        <p15:guide id="14" pos="397">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A4C106E-5A79-4F4B-838A-D02441BE3DC2}">
  <a:tblStyle styleId="{BA4C106E-5A79-4F4B-838A-D02441BE3DC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51" orient="horz"/>
        <p:guide pos="576"/>
        <p:guide pos="5472"/>
        <p:guide pos="775" orient="horz"/>
        <p:guide pos="5760"/>
        <p:guide pos="651"/>
        <p:guide pos="1620" orient="horz"/>
        <p:guide pos="2690" orient="horz"/>
        <p:guide pos="791"/>
        <p:guide pos="5195"/>
        <p:guide pos="288"/>
        <p:guide pos="301"/>
        <p:guide pos="288" orient="horz"/>
        <p:guide pos="397"/>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roximaNova-bold.fntdata"/><Relationship Id="rId42" Type="http://schemas.openxmlformats.org/officeDocument/2006/relationships/font" Target="fonts/ProximaNova-boldItalic.fntdata"/><Relationship Id="rId41" Type="http://schemas.openxmlformats.org/officeDocument/2006/relationships/font" Target="fonts/ProximaNova-italic.fntdata"/><Relationship Id="rId44" Type="http://schemas.openxmlformats.org/officeDocument/2006/relationships/font" Target="fonts/Nunito-bold.fntdata"/><Relationship Id="rId43" Type="http://schemas.openxmlformats.org/officeDocument/2006/relationships/font" Target="fonts/Nunito-regular.fntdata"/><Relationship Id="rId46" Type="http://schemas.openxmlformats.org/officeDocument/2006/relationships/font" Target="fonts/Nunito-boldItalic.fntdata"/><Relationship Id="rId45" Type="http://schemas.openxmlformats.org/officeDocument/2006/relationships/font" Target="fonts/Nuni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BarlowCondensedSemiBold-bold.fntdata"/><Relationship Id="rId47" Type="http://schemas.openxmlformats.org/officeDocument/2006/relationships/font" Target="fonts/BarlowCondensedSemiBold-regular.fntdata"/><Relationship Id="rId49" Type="http://schemas.openxmlformats.org/officeDocument/2006/relationships/font" Target="fonts/BarlowCondensedSemi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NunitoSans-italic.fntdata"/><Relationship Id="rId72" Type="http://schemas.openxmlformats.org/officeDocument/2006/relationships/font" Target="fonts/NunitoSans-bold.fntdata"/><Relationship Id="rId31" Type="http://schemas.openxmlformats.org/officeDocument/2006/relationships/slide" Target="slides/slide24.xml"/><Relationship Id="rId30" Type="http://schemas.openxmlformats.org/officeDocument/2006/relationships/slide" Target="slides/slide23.xml"/><Relationship Id="rId74" Type="http://schemas.openxmlformats.org/officeDocument/2006/relationships/font" Target="fonts/NunitoSans-boldItalic.fntdata"/><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font" Target="fonts/NunitoSemiBold-regular.fntdata"/><Relationship Id="rId34" Type="http://schemas.openxmlformats.org/officeDocument/2006/relationships/slide" Target="slides/slide27.xml"/><Relationship Id="rId71" Type="http://schemas.openxmlformats.org/officeDocument/2006/relationships/font" Target="fonts/NunitoSans-regular.fntdata"/><Relationship Id="rId70" Type="http://schemas.openxmlformats.org/officeDocument/2006/relationships/font" Target="fonts/BarlowSemiCondensedSemiBold-boldItalic.fntdata"/><Relationship Id="rId37" Type="http://schemas.openxmlformats.org/officeDocument/2006/relationships/font" Target="fonts/NunitoSemiBold-italic.fntdata"/><Relationship Id="rId36" Type="http://schemas.openxmlformats.org/officeDocument/2006/relationships/font" Target="fonts/NunitoSemiBold-bold.fntdata"/><Relationship Id="rId39" Type="http://schemas.openxmlformats.org/officeDocument/2006/relationships/font" Target="fonts/ProximaNova-regular.fntdata"/><Relationship Id="rId38" Type="http://schemas.openxmlformats.org/officeDocument/2006/relationships/font" Target="fonts/NunitoSemiBold-boldItalic.fntdata"/><Relationship Id="rId62" Type="http://schemas.openxmlformats.org/officeDocument/2006/relationships/font" Target="fonts/BarlowSemiCondensed-boldItalic.fntdata"/><Relationship Id="rId61" Type="http://schemas.openxmlformats.org/officeDocument/2006/relationships/font" Target="fonts/BarlowSemiCondensed-italic.fntdata"/><Relationship Id="rId20" Type="http://schemas.openxmlformats.org/officeDocument/2006/relationships/slide" Target="slides/slide13.xml"/><Relationship Id="rId64" Type="http://schemas.openxmlformats.org/officeDocument/2006/relationships/font" Target="fonts/Barlow-bold.fntdata"/><Relationship Id="rId63" Type="http://schemas.openxmlformats.org/officeDocument/2006/relationships/font" Target="fonts/Barlow-regular.fntdata"/><Relationship Id="rId22" Type="http://schemas.openxmlformats.org/officeDocument/2006/relationships/slide" Target="slides/slide15.xml"/><Relationship Id="rId66" Type="http://schemas.openxmlformats.org/officeDocument/2006/relationships/font" Target="fonts/Barlow-boldItalic.fntdata"/><Relationship Id="rId21" Type="http://schemas.openxmlformats.org/officeDocument/2006/relationships/slide" Target="slides/slide14.xml"/><Relationship Id="rId65" Type="http://schemas.openxmlformats.org/officeDocument/2006/relationships/font" Target="fonts/Barlow-italic.fntdata"/><Relationship Id="rId24" Type="http://schemas.openxmlformats.org/officeDocument/2006/relationships/slide" Target="slides/slide17.xml"/><Relationship Id="rId68" Type="http://schemas.openxmlformats.org/officeDocument/2006/relationships/font" Target="fonts/BarlowSemiCondensedSemiBold-bold.fntdata"/><Relationship Id="rId23" Type="http://schemas.openxmlformats.org/officeDocument/2006/relationships/slide" Target="slides/slide16.xml"/><Relationship Id="rId67" Type="http://schemas.openxmlformats.org/officeDocument/2006/relationships/font" Target="fonts/BarlowSemiCondensedSemiBold-regular.fntdata"/><Relationship Id="rId60" Type="http://schemas.openxmlformats.org/officeDocument/2006/relationships/font" Target="fonts/BarlowSemiCondensed-bold.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BarlowSemiCondensedSemi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BarlowCondensed-regular.fntdata"/><Relationship Id="rId50" Type="http://schemas.openxmlformats.org/officeDocument/2006/relationships/font" Target="fonts/BarlowCondensedSemiBold-boldItalic.fntdata"/><Relationship Id="rId53" Type="http://schemas.openxmlformats.org/officeDocument/2006/relationships/font" Target="fonts/BarlowCondensed-italic.fntdata"/><Relationship Id="rId52" Type="http://schemas.openxmlformats.org/officeDocument/2006/relationships/font" Target="fonts/BarlowCondensed-bold.fntdata"/><Relationship Id="rId11" Type="http://schemas.openxmlformats.org/officeDocument/2006/relationships/slide" Target="slides/slide4.xml"/><Relationship Id="rId55" Type="http://schemas.openxmlformats.org/officeDocument/2006/relationships/font" Target="fonts/Brygada1918-regular.fntdata"/><Relationship Id="rId10" Type="http://schemas.openxmlformats.org/officeDocument/2006/relationships/slide" Target="slides/slide3.xml"/><Relationship Id="rId54" Type="http://schemas.openxmlformats.org/officeDocument/2006/relationships/font" Target="fonts/BarlowCondensed-boldItalic.fntdata"/><Relationship Id="rId13" Type="http://schemas.openxmlformats.org/officeDocument/2006/relationships/slide" Target="slides/slide6.xml"/><Relationship Id="rId57" Type="http://schemas.openxmlformats.org/officeDocument/2006/relationships/font" Target="fonts/Brygada1918-italic.fntdata"/><Relationship Id="rId12" Type="http://schemas.openxmlformats.org/officeDocument/2006/relationships/slide" Target="slides/slide5.xml"/><Relationship Id="rId56" Type="http://schemas.openxmlformats.org/officeDocument/2006/relationships/font" Target="fonts/Brygada1918-bold.fntdata"/><Relationship Id="rId15" Type="http://schemas.openxmlformats.org/officeDocument/2006/relationships/slide" Target="slides/slide8.xml"/><Relationship Id="rId59" Type="http://schemas.openxmlformats.org/officeDocument/2006/relationships/font" Target="fonts/BarlowSemiCondensed-regular.fntdata"/><Relationship Id="rId14" Type="http://schemas.openxmlformats.org/officeDocument/2006/relationships/slide" Target="slides/slide7.xml"/><Relationship Id="rId58" Type="http://schemas.openxmlformats.org/officeDocument/2006/relationships/font" Target="fonts/Brygada1918-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datasets/adityaramachandran27/world-air-quality-index-by-city-and-coordinates"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datasets/adityaramachandran27/world-air-quality-index-by-city-and-coordinates"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elp.tableau.com/current/pro/desktop/en-us/dashboards_best_practices.htm"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ggle.com/datasets"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ages.git.generalassemb.ly/data-visualization/micro-learning/#/lessons/CDo2gXul8m-WD9ZrcqdLwDrL5xgceei5"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f01109ada8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f01109ada8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f01109ada8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f01109ada8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f01109ada8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f01109ada8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f01109ada8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f01109ada8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KAGGLE DATA SET LINK: </a:t>
            </a:r>
            <a:r>
              <a:rPr b="1" lang="en" u="sng">
                <a:solidFill>
                  <a:schemeClr val="hlink"/>
                </a:solidFill>
                <a:hlinkClick r:id="rId2"/>
              </a:rPr>
              <a:t>https://www.kaggle.com/datasets/adityaramachandran27/world-air-quality-index-by-city-and-coordinates</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f01109ada8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f01109ada8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f01109ada8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f01109ada8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KAGGLE DATA SET LINK: </a:t>
            </a:r>
            <a:r>
              <a:rPr b="1" lang="en" u="sng">
                <a:solidFill>
                  <a:schemeClr val="hlink"/>
                </a:solidFill>
                <a:hlinkClick r:id="rId2"/>
              </a:rPr>
              <a:t>https://www.kaggle.com/datasets/adityaramachandran27/world-air-quality-index-by-city-and-coordinates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SOLO ACTIVITY</a:t>
            </a:r>
            <a:br>
              <a:rPr lang="en">
                <a:solidFill>
                  <a:schemeClr val="dk1"/>
                </a:solidFill>
              </a:rPr>
            </a:b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Go through the instructions - provide a quick demo if students are confused. </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Students complete activity. Monitor their progress and answer questions throughout. </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Debrief after the activity: </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What were the main challenges you faced when trying to visualize the dataset on the map, and how did you address them?</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In your opinion, how could the map visualization be improved to provide clearer insights for researchers and policymakers?</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f01109ada8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f01109ada8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PURPOSE: To offer sample refinements for their data visualizations.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TALKING POINTS:</a:t>
            </a:r>
            <a:endParaRPr/>
          </a:p>
          <a:p>
            <a:pPr indent="0" lvl="0" marL="0" rtl="0" algn="l">
              <a:spcBef>
                <a:spcPts val="0"/>
              </a:spcBef>
              <a:spcAft>
                <a:spcPts val="0"/>
              </a:spcAft>
              <a:buClr>
                <a:schemeClr val="dk1"/>
              </a:buClr>
              <a:buSzPts val="1100"/>
              <a:buFont typeface="Arial"/>
              <a:buNone/>
            </a:pPr>
            <a:r>
              <a:t/>
            </a:r>
            <a:endParaRPr/>
          </a:p>
          <a:p>
            <a:pPr indent="-298450" lvl="0" marL="457200" rtl="0" algn="l">
              <a:spcBef>
                <a:spcPts val="0"/>
              </a:spcBef>
              <a:spcAft>
                <a:spcPts val="0"/>
              </a:spcAft>
              <a:buSzPts val="1100"/>
              <a:buChar char="●"/>
            </a:pPr>
            <a:r>
              <a:rPr lang="en"/>
              <a:t>Emphasize the need for clarity in data visualization to aid in understanding complex information.</a:t>
            </a:r>
            <a:endParaRPr/>
          </a:p>
          <a:p>
            <a:pPr indent="-298450" lvl="0" marL="457200" rtl="0" algn="l">
              <a:spcBef>
                <a:spcPts val="0"/>
              </a:spcBef>
              <a:spcAft>
                <a:spcPts val="0"/>
              </a:spcAft>
              <a:buSzPts val="1100"/>
              <a:buChar char="●"/>
            </a:pPr>
            <a:r>
              <a:rPr lang="en"/>
              <a:t>Explain how scaling up the bubbles can make trends and differences more visible.</a:t>
            </a:r>
            <a:endParaRPr/>
          </a:p>
          <a:p>
            <a:pPr indent="-298450" lvl="0" marL="457200" rtl="0" algn="l">
              <a:spcBef>
                <a:spcPts val="0"/>
              </a:spcBef>
              <a:spcAft>
                <a:spcPts val="0"/>
              </a:spcAft>
              <a:buSzPts val="1100"/>
              <a:buChar char="●"/>
            </a:pPr>
            <a:r>
              <a:rPr lang="en"/>
              <a:t>Discuss the benefits of a high-contrast, grayscale background for accessibility and focus.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TEACHING TIPS:</a:t>
            </a:r>
            <a:endParaRPr/>
          </a:p>
          <a:p>
            <a:pPr indent="0" lvl="0" marL="0" rtl="0" algn="l">
              <a:spcBef>
                <a:spcPts val="0"/>
              </a:spcBef>
              <a:spcAft>
                <a:spcPts val="0"/>
              </a:spcAft>
              <a:buClr>
                <a:schemeClr val="dk1"/>
              </a:buClr>
              <a:buSzPts val="1100"/>
              <a:buFont typeface="Arial"/>
              <a:buNone/>
            </a:pPr>
            <a:r>
              <a:t/>
            </a:r>
            <a:endParaRPr/>
          </a:p>
          <a:p>
            <a:pPr indent="-298450" lvl="0" marL="457200" rtl="0" algn="l">
              <a:spcBef>
                <a:spcPts val="0"/>
              </a:spcBef>
              <a:spcAft>
                <a:spcPts val="0"/>
              </a:spcAft>
              <a:buSzPts val="1100"/>
              <a:buChar char="●"/>
            </a:pPr>
            <a:r>
              <a:rPr lang="en"/>
              <a:t>Encourage students to consider the 'why' behind each refinement suggestion, linking it to principles of design and data visualization best practices.</a:t>
            </a:r>
            <a:endParaRPr/>
          </a:p>
          <a:p>
            <a:pPr indent="-298450" lvl="0" marL="457200" rtl="0" algn="l">
              <a:spcBef>
                <a:spcPts val="0"/>
              </a:spcBef>
              <a:spcAft>
                <a:spcPts val="0"/>
              </a:spcAft>
              <a:buSzPts val="1100"/>
              <a:buChar char="●"/>
            </a:pPr>
            <a:r>
              <a:rPr lang="en"/>
              <a:t>Highlight the connection between visual modifications and learning objectives (LOs), ensuring alignment with the course's knowledge outcomes (KOs).</a:t>
            </a:r>
            <a:endParaRPr/>
          </a:p>
          <a:p>
            <a:pPr indent="-298450" lvl="0" marL="457200" rtl="0" algn="l">
              <a:spcBef>
                <a:spcPts val="0"/>
              </a:spcBef>
              <a:spcAft>
                <a:spcPts val="0"/>
              </a:spcAft>
              <a:buSzPts val="1100"/>
              <a:buChar char="●"/>
            </a:pPr>
            <a:r>
              <a:rPr lang="en"/>
              <a:t>Facilitate a discussion on the potential impact of these changes on data interpretation and decision-making processes.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f01109ada8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f01109ada8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f01109ada8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f01109ada8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400">
                <a:solidFill>
                  <a:srgbClr val="222222"/>
                </a:solidFill>
                <a:latin typeface="Nunito"/>
                <a:ea typeface="Nunito"/>
                <a:cs typeface="Nunito"/>
                <a:sym typeface="Nunito"/>
              </a:rPr>
              <a:t>Adapted from: </a:t>
            </a:r>
            <a:r>
              <a:rPr b="1" lang="en" sz="1400" u="sng">
                <a:solidFill>
                  <a:schemeClr val="hlink"/>
                </a:solidFill>
                <a:latin typeface="Nunito"/>
                <a:ea typeface="Nunito"/>
                <a:cs typeface="Nunito"/>
                <a:sym typeface="Nunito"/>
                <a:hlinkClick r:id="rId2"/>
              </a:rPr>
              <a:t>Best Practices for Effective Dashboards - Tableau</a:t>
            </a:r>
            <a:endParaRPr b="1" sz="1400">
              <a:solidFill>
                <a:srgbClr val="222222"/>
              </a:solidFill>
              <a:latin typeface="Nunito"/>
              <a:ea typeface="Nunito"/>
              <a:cs typeface="Nunito"/>
              <a:sym typeface="Nunito"/>
            </a:endParaRPr>
          </a:p>
          <a:p>
            <a:pPr indent="0" lvl="0" marL="0" rtl="0" algn="l">
              <a:lnSpc>
                <a:spcPct val="115000"/>
              </a:lnSpc>
              <a:spcBef>
                <a:spcPts val="1000"/>
              </a:spcBef>
              <a:spcAft>
                <a:spcPts val="0"/>
              </a:spcAft>
              <a:buNone/>
            </a:pPr>
            <a:r>
              <a:t/>
            </a:r>
            <a:endParaRPr b="1" sz="1400">
              <a:solidFill>
                <a:srgbClr val="222222"/>
              </a:solidFill>
              <a:latin typeface="Nunito"/>
              <a:ea typeface="Nunito"/>
              <a:cs typeface="Nunito"/>
              <a:sym typeface="Nunito"/>
            </a:endParaRPr>
          </a:p>
          <a:p>
            <a:pPr indent="0" lvl="0" marL="0" rtl="0" algn="l">
              <a:lnSpc>
                <a:spcPct val="115000"/>
              </a:lnSpc>
              <a:spcBef>
                <a:spcPts val="1000"/>
              </a:spcBef>
              <a:spcAft>
                <a:spcPts val="0"/>
              </a:spcAft>
              <a:buClr>
                <a:schemeClr val="dk1"/>
              </a:buClr>
              <a:buSzPts val="1100"/>
              <a:buFont typeface="Arial"/>
              <a:buNone/>
            </a:pPr>
            <a:r>
              <a:rPr b="1" lang="en" sz="1400">
                <a:solidFill>
                  <a:srgbClr val="222222"/>
                </a:solidFill>
                <a:latin typeface="Nunito"/>
                <a:ea typeface="Nunito"/>
                <a:cs typeface="Nunito"/>
                <a:sym typeface="Nunito"/>
              </a:rPr>
              <a:t>Define Purpose &amp; Know Your Audience</a:t>
            </a:r>
            <a:endParaRPr b="1" sz="1400">
              <a:solidFill>
                <a:srgbClr val="222222"/>
              </a:solidFill>
              <a:latin typeface="Nunito"/>
              <a:ea typeface="Nunito"/>
              <a:cs typeface="Nunito"/>
              <a:sym typeface="Nunito"/>
            </a:endParaRPr>
          </a:p>
          <a:p>
            <a:pPr indent="0" lvl="0" marL="0" rtl="0" algn="l">
              <a:lnSpc>
                <a:spcPct val="115000"/>
              </a:lnSpc>
              <a:spcBef>
                <a:spcPts val="1000"/>
              </a:spcBef>
              <a:spcAft>
                <a:spcPts val="0"/>
              </a:spcAft>
              <a:buClr>
                <a:schemeClr val="dk1"/>
              </a:buClr>
              <a:buSzPts val="1100"/>
              <a:buFont typeface="Arial"/>
              <a:buNone/>
            </a:pPr>
            <a:r>
              <a:rPr lang="en" sz="1400">
                <a:solidFill>
                  <a:srgbClr val="222222"/>
                </a:solidFill>
                <a:latin typeface="Nunito"/>
                <a:ea typeface="Nunito"/>
                <a:cs typeface="Nunito"/>
                <a:sym typeface="Nunito"/>
              </a:rPr>
              <a:t>Start with clear objectives and an understanding of your viewers' needs and familiarity with the content.</a:t>
            </a:r>
            <a:endParaRPr sz="1400">
              <a:solidFill>
                <a:srgbClr val="222222"/>
              </a:solidFill>
              <a:latin typeface="Nunito"/>
              <a:ea typeface="Nunito"/>
              <a:cs typeface="Nunito"/>
              <a:sym typeface="Nunito"/>
            </a:endParaRPr>
          </a:p>
          <a:p>
            <a:pPr indent="0" lvl="0" marL="0" rtl="0" algn="l">
              <a:lnSpc>
                <a:spcPct val="115000"/>
              </a:lnSpc>
              <a:spcBef>
                <a:spcPts val="1000"/>
              </a:spcBef>
              <a:spcAft>
                <a:spcPts val="0"/>
              </a:spcAft>
              <a:buClr>
                <a:schemeClr val="dk1"/>
              </a:buClr>
              <a:buSzPts val="1100"/>
              <a:buFont typeface="Arial"/>
              <a:buNone/>
            </a:pPr>
            <a:r>
              <a:rPr b="1" lang="en" sz="1400">
                <a:solidFill>
                  <a:srgbClr val="222222"/>
                </a:solidFill>
                <a:latin typeface="Nunito"/>
                <a:ea typeface="Nunito"/>
                <a:cs typeface="Nunito"/>
                <a:sym typeface="Nunito"/>
              </a:rPr>
              <a:t>Strategic Layout &amp; Visual Hierarchy</a:t>
            </a:r>
            <a:endParaRPr b="1" sz="1400">
              <a:solidFill>
                <a:srgbClr val="222222"/>
              </a:solidFill>
              <a:latin typeface="Nunito"/>
              <a:ea typeface="Nunito"/>
              <a:cs typeface="Nunito"/>
              <a:sym typeface="Nunito"/>
            </a:endParaRPr>
          </a:p>
          <a:p>
            <a:pPr indent="0" lvl="0" marL="0" rtl="0" algn="l">
              <a:lnSpc>
                <a:spcPct val="115000"/>
              </a:lnSpc>
              <a:spcBef>
                <a:spcPts val="1000"/>
              </a:spcBef>
              <a:spcAft>
                <a:spcPts val="0"/>
              </a:spcAft>
              <a:buClr>
                <a:schemeClr val="dk1"/>
              </a:buClr>
              <a:buSzPts val="1100"/>
              <a:buFont typeface="Arial"/>
              <a:buNone/>
            </a:pPr>
            <a:r>
              <a:rPr lang="en" sz="1400">
                <a:solidFill>
                  <a:srgbClr val="222222"/>
                </a:solidFill>
                <a:latin typeface="Nunito"/>
                <a:ea typeface="Nunito"/>
                <a:cs typeface="Nunito"/>
                <a:sym typeface="Nunito"/>
              </a:rPr>
              <a:t>Position crucial insights in the top-left; guide the viewer's journey through visual weighting.</a:t>
            </a:r>
            <a:endParaRPr sz="1400">
              <a:solidFill>
                <a:srgbClr val="222222"/>
              </a:solidFill>
              <a:latin typeface="Nunito"/>
              <a:ea typeface="Nunito"/>
              <a:cs typeface="Nunito"/>
              <a:sym typeface="Nunito"/>
            </a:endParaRPr>
          </a:p>
          <a:p>
            <a:pPr indent="0" lvl="0" marL="0" rtl="0" algn="l">
              <a:lnSpc>
                <a:spcPct val="115000"/>
              </a:lnSpc>
              <a:spcBef>
                <a:spcPts val="1000"/>
              </a:spcBef>
              <a:spcAft>
                <a:spcPts val="0"/>
              </a:spcAft>
              <a:buClr>
                <a:schemeClr val="dk1"/>
              </a:buClr>
              <a:buSzPts val="1100"/>
              <a:buFont typeface="Arial"/>
              <a:buNone/>
            </a:pPr>
            <a:r>
              <a:rPr b="1" lang="en" sz="1400">
                <a:solidFill>
                  <a:srgbClr val="222222"/>
                </a:solidFill>
                <a:latin typeface="Nunito"/>
                <a:ea typeface="Nunito"/>
                <a:cs typeface="Nunito"/>
                <a:sym typeface="Nunito"/>
              </a:rPr>
              <a:t>Real-World &amp; Responsive Design</a:t>
            </a:r>
            <a:endParaRPr sz="1400">
              <a:solidFill>
                <a:srgbClr val="222222"/>
              </a:solidFill>
              <a:latin typeface="Nunito"/>
              <a:ea typeface="Nunito"/>
              <a:cs typeface="Nunito"/>
              <a:sym typeface="Nunito"/>
            </a:endParaRPr>
          </a:p>
          <a:p>
            <a:pPr indent="0" lvl="0" marL="0" rtl="0" algn="l">
              <a:lnSpc>
                <a:spcPct val="115000"/>
              </a:lnSpc>
              <a:spcBef>
                <a:spcPts val="1000"/>
              </a:spcBef>
              <a:spcAft>
                <a:spcPts val="0"/>
              </a:spcAft>
              <a:buClr>
                <a:schemeClr val="dk1"/>
              </a:buClr>
              <a:buSzPts val="1100"/>
              <a:buFont typeface="Arial"/>
              <a:buNone/>
            </a:pPr>
            <a:r>
              <a:rPr lang="en" sz="1400">
                <a:solidFill>
                  <a:srgbClr val="222222"/>
                </a:solidFill>
                <a:latin typeface="Nunito"/>
                <a:ea typeface="Nunito"/>
                <a:cs typeface="Nunito"/>
                <a:sym typeface="Nunito"/>
              </a:rPr>
              <a:t>Build for your final display size; ensure readability and functionality across devices."</a:t>
            </a:r>
            <a:endParaRPr sz="1400">
              <a:solidFill>
                <a:srgbClr val="222222"/>
              </a:solidFill>
              <a:latin typeface="Nunito"/>
              <a:ea typeface="Nunito"/>
              <a:cs typeface="Nunito"/>
              <a:sym typeface="Nunito"/>
            </a:endParaRPr>
          </a:p>
          <a:p>
            <a:pPr indent="0" lvl="0" marL="0" rtl="0" algn="l">
              <a:lnSpc>
                <a:spcPct val="115000"/>
              </a:lnSpc>
              <a:spcBef>
                <a:spcPts val="1000"/>
              </a:spcBef>
              <a:spcAft>
                <a:spcPts val="0"/>
              </a:spcAft>
              <a:buClr>
                <a:schemeClr val="dk1"/>
              </a:buClr>
              <a:buSzPts val="1100"/>
              <a:buFont typeface="Arial"/>
              <a:buNone/>
            </a:pPr>
            <a:r>
              <a:rPr b="1" lang="en" sz="1400">
                <a:solidFill>
                  <a:srgbClr val="222222"/>
                </a:solidFill>
                <a:latin typeface="Nunito"/>
                <a:ea typeface="Nunito"/>
                <a:cs typeface="Nunito"/>
                <a:sym typeface="Nunito"/>
              </a:rPr>
              <a:t>Clarity Through Simplicity</a:t>
            </a:r>
            <a:endParaRPr b="1" sz="1400">
              <a:solidFill>
                <a:srgbClr val="222222"/>
              </a:solidFill>
              <a:latin typeface="Nunito"/>
              <a:ea typeface="Nunito"/>
              <a:cs typeface="Nunito"/>
              <a:sym typeface="Nunito"/>
            </a:endParaRPr>
          </a:p>
          <a:p>
            <a:pPr indent="0" lvl="0" marL="0" rtl="0" algn="l">
              <a:lnSpc>
                <a:spcPct val="115000"/>
              </a:lnSpc>
              <a:spcBef>
                <a:spcPts val="1000"/>
              </a:spcBef>
              <a:spcAft>
                <a:spcPts val="0"/>
              </a:spcAft>
              <a:buClr>
                <a:schemeClr val="dk1"/>
              </a:buClr>
              <a:buSzPts val="1100"/>
              <a:buFont typeface="Arial"/>
              <a:buNone/>
            </a:pPr>
            <a:r>
              <a:rPr lang="en" sz="1400">
                <a:solidFill>
                  <a:srgbClr val="222222"/>
                </a:solidFill>
                <a:latin typeface="Nunito"/>
                <a:ea typeface="Nunito"/>
                <a:cs typeface="Nunito"/>
                <a:sym typeface="Nunito"/>
              </a:rPr>
              <a:t>Limit views to maintain focus; avoid clutter that can obscure the 'big picture.'</a:t>
            </a:r>
            <a:endParaRPr sz="1400">
              <a:solidFill>
                <a:srgbClr val="222222"/>
              </a:solidFill>
              <a:latin typeface="Nunito"/>
              <a:ea typeface="Nunito"/>
              <a:cs typeface="Nunito"/>
              <a:sym typeface="Nunito"/>
            </a:endParaRPr>
          </a:p>
          <a:p>
            <a:pPr indent="0" lvl="0" marL="0" rtl="0" algn="l">
              <a:lnSpc>
                <a:spcPct val="115000"/>
              </a:lnSpc>
              <a:spcBef>
                <a:spcPts val="1000"/>
              </a:spcBef>
              <a:spcAft>
                <a:spcPts val="0"/>
              </a:spcAft>
              <a:buClr>
                <a:schemeClr val="dk1"/>
              </a:buClr>
              <a:buSzPts val="1100"/>
              <a:buFont typeface="Arial"/>
              <a:buNone/>
            </a:pPr>
            <a:r>
              <a:rPr b="1" lang="en" sz="1400">
                <a:solidFill>
                  <a:srgbClr val="222222"/>
                </a:solidFill>
                <a:latin typeface="Nunito"/>
                <a:ea typeface="Nunito"/>
                <a:cs typeface="Nunito"/>
                <a:sym typeface="Nunito"/>
              </a:rPr>
              <a:t>Interactive Exploration:</a:t>
            </a:r>
            <a:endParaRPr b="1" sz="1400">
              <a:solidFill>
                <a:srgbClr val="222222"/>
              </a:solidFill>
              <a:latin typeface="Nunito"/>
              <a:ea typeface="Nunito"/>
              <a:cs typeface="Nunito"/>
              <a:sym typeface="Nunito"/>
            </a:endParaRPr>
          </a:p>
          <a:p>
            <a:pPr indent="0" lvl="0" marL="0" rtl="0" algn="l">
              <a:lnSpc>
                <a:spcPct val="115000"/>
              </a:lnSpc>
              <a:spcBef>
                <a:spcPts val="1000"/>
              </a:spcBef>
              <a:spcAft>
                <a:spcPts val="0"/>
              </a:spcAft>
              <a:buClr>
                <a:schemeClr val="dk1"/>
              </a:buClr>
              <a:buSzPts val="1100"/>
              <a:buFont typeface="Arial"/>
              <a:buNone/>
            </a:pPr>
            <a:r>
              <a:rPr lang="en" sz="1400">
                <a:solidFill>
                  <a:srgbClr val="222222"/>
                </a:solidFill>
                <a:latin typeface="Nunito"/>
                <a:ea typeface="Nunito"/>
                <a:cs typeface="Nunito"/>
                <a:sym typeface="Nunito"/>
              </a:rPr>
              <a:t>Empower viewers with filters and highlighting to interact and derive personalized insights.</a:t>
            </a:r>
            <a:endParaRPr sz="1400">
              <a:solidFill>
                <a:srgbClr val="222222"/>
              </a:solidFill>
              <a:latin typeface="Nunito"/>
              <a:ea typeface="Nunito"/>
              <a:cs typeface="Nunito"/>
              <a:sym typeface="Nunito"/>
            </a:endParaRPr>
          </a:p>
          <a:p>
            <a:pPr indent="0" lvl="0" marL="0" rtl="0" algn="l">
              <a:spcBef>
                <a:spcPts val="100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f01109ada8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f01109ada8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f01109ada8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f01109ada8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https://www.kaggle.com/datasets</a:t>
            </a:r>
            <a:r>
              <a:rPr lang="en"/>
              <a: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f01109ada8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f01109ada8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f01109ada8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f01109ada8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f01109ada8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f01109ada8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f01109ada8_0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f01109ada8_0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NOTE: Leave this slide up on Menti while participants do the practice activity.</a:t>
            </a:r>
            <a:endParaRPr b="1" sz="16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f01109ada8_0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1f01109ada8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SOLO ACTIVITY</a:t>
            </a:r>
            <a:br>
              <a:rPr lang="en">
                <a:solidFill>
                  <a:schemeClr val="dk1"/>
                </a:solidFill>
              </a:rPr>
            </a:b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Go through the instructions - provide a quick demo if students are confused. </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Students complete activity. Monitor their progress and answer questions throughout. </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Debrief after the activity: </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What strategies did you use to clean and prepare the dataset for dashboarding, and why were they important for your data analysis?</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Can you describe the process and any difficulties you encountered in converting the data into an interactive dashboard using Plotly?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f01109ada8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f01109ada8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believe .show() isn't available because your environment is sandboxed.</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f01109ada8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1f01109ada8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f01109ada8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f01109ada8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 Ask participants to reflect on their own, either in their own heads or by jotting down notes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If they would like to share their reflections, let them know they can do so in the Zoom chat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f01109ada8_0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1f01109ada8_0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f01109ada8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f01109ada8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f01109ada8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f01109ada8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f01109ada8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f01109ada8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f01109ada8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f01109ada8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f01109ada8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f01109ada8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f01109ada8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f01109ada8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Proxima Nova"/>
                <a:ea typeface="Proxima Nova"/>
                <a:cs typeface="Proxima Nova"/>
                <a:sym typeface="Proxima Nova"/>
              </a:rPr>
              <a:t>Link to: </a:t>
            </a:r>
            <a:r>
              <a:rPr b="1" lang="en" u="sng">
                <a:solidFill>
                  <a:schemeClr val="hlink"/>
                </a:solidFill>
                <a:latin typeface="Proxima Nova"/>
                <a:ea typeface="Proxima Nova"/>
                <a:cs typeface="Proxima Nova"/>
                <a:sym typeface="Proxima Nova"/>
                <a:hlinkClick r:id="rId2"/>
              </a:rPr>
              <a:t>https://pages.git.generalassemb.ly/data-visualization/micro-learning/#/lessons/CDo2gXul8m-WD9ZrcqdLwDrL5xgceei5</a:t>
            </a:r>
            <a:endParaRPr b="1">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b="1" lang="en">
                <a:solidFill>
                  <a:schemeClr val="dk1"/>
                </a:solidFill>
                <a:latin typeface="Proxima Nova"/>
                <a:ea typeface="Proxima Nova"/>
                <a:cs typeface="Proxima Nova"/>
                <a:sym typeface="Proxima Nova"/>
              </a:rPr>
              <a:t>Send participant into breakout rooms of 2-3 to complete the interactive activity.</a:t>
            </a:r>
            <a:br>
              <a:rPr lang="en">
                <a:solidFill>
                  <a:schemeClr val="dk1"/>
                </a:solidFill>
                <a:latin typeface="Proxima Nova"/>
                <a:ea typeface="Proxima Nova"/>
                <a:cs typeface="Proxima Nova"/>
                <a:sym typeface="Proxima Nova"/>
              </a:rPr>
            </a:br>
            <a:br>
              <a:rPr lang="en">
                <a:solidFill>
                  <a:schemeClr val="dk1"/>
                </a:solidFill>
                <a:latin typeface="Proxima Nova"/>
                <a:ea typeface="Proxima Nova"/>
                <a:cs typeface="Proxima Nova"/>
                <a:sym typeface="Proxima Nova"/>
              </a:rPr>
            </a:br>
            <a:r>
              <a:rPr lang="en">
                <a:solidFill>
                  <a:schemeClr val="dk1"/>
                </a:solidFill>
                <a:latin typeface="Proxima Nova"/>
                <a:ea typeface="Proxima Nova"/>
                <a:cs typeface="Proxima Nova"/>
                <a:sym typeface="Proxima Nova"/>
              </a:rPr>
              <a:t>PURPOSE:</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To guide learners through a partner-based microlesson on the foundational principles of data visualization.</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TALKING POINTS</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 Data visualization serves as a powerful tool to represent complex information in an easily digestible format, enhancing comprehension and decision-making.</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 Recognizing the difference between effective and ineffective data graphics is crucial for accurate data interpretation.</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 Depending on the nature of the data and the message to convey, different visualization formats will be more appropriate.</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 Mastering the principles of good data visualization ensures clarity, precision, and effective communication of data-driven insights.</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TEACHING TIPS</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 Encourage pairs to discuss real-life examples where they've encountered good or bad data visualizations and the impact of each.</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 Highlight the importance of considering the audience when choosing a data visualization format.</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 Use the graphic on the right as a reference to explain the concept and types of data visualization. Discuss how each type serves different purposes based on the data they represent.</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dk1"/>
              </a:solidFill>
              <a:latin typeface="Proxima Nova"/>
              <a:ea typeface="Proxima Nova"/>
              <a:cs typeface="Proxima Nova"/>
              <a:sym typeface="Proxima Nov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f01109ada8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f01109ada8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9.png"/><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9.png"/><Relationship Id="rId4" Type="http://schemas.openxmlformats.org/officeDocument/2006/relationships/image" Target="../media/image1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9.png"/><Relationship Id="rId4"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9.png"/><Relationship Id="rId4"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9.png"/><Relationship Id="rId4"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9.png"/><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 Note">
  <p:cSld name="TITLE_AND_BODY_9_4">
    <p:spTree>
      <p:nvGrpSpPr>
        <p:cNvPr id="10" name="Shape 10"/>
        <p:cNvGrpSpPr/>
        <p:nvPr/>
      </p:nvGrpSpPr>
      <p:grpSpPr>
        <a:xfrm>
          <a:off x="0" y="0"/>
          <a:ext cx="0" cy="0"/>
          <a:chOff x="0" y="0"/>
          <a:chExt cx="0" cy="0"/>
        </a:xfrm>
      </p:grpSpPr>
      <p:sp>
        <p:nvSpPr>
          <p:cNvPr id="11" name="Google Shape;11;p2"/>
          <p:cNvSpPr txBox="1"/>
          <p:nvPr/>
        </p:nvSpPr>
        <p:spPr>
          <a:xfrm flipH="1">
            <a:off x="0" y="-50"/>
            <a:ext cx="685800" cy="5143500"/>
          </a:xfrm>
          <a:prstGeom prst="rect">
            <a:avLst/>
          </a:prstGeom>
          <a:solidFill>
            <a:srgbClr val="E41A23"/>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2" name="Google Shape;12;p2"/>
          <p:cNvSpPr txBox="1"/>
          <p:nvPr>
            <p:ph type="title"/>
          </p:nvPr>
        </p:nvSpPr>
        <p:spPr>
          <a:xfrm>
            <a:off x="914400" y="457200"/>
            <a:ext cx="7532100" cy="4572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Font typeface="Barlow Condensed"/>
              <a:buNone/>
              <a:defRPr b="1">
                <a:latin typeface="Barlow Condensed"/>
                <a:ea typeface="Barlow Condensed"/>
                <a:cs typeface="Barlow Condensed"/>
                <a:sym typeface="Barlow Condense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 name="Google Shape;13;p2"/>
          <p:cNvSpPr txBox="1"/>
          <p:nvPr>
            <p:ph idx="1" type="body"/>
          </p:nvPr>
        </p:nvSpPr>
        <p:spPr>
          <a:xfrm>
            <a:off x="914400" y="1190625"/>
            <a:ext cx="7532100" cy="3335400"/>
          </a:xfrm>
          <a:prstGeom prst="rect">
            <a:avLst/>
          </a:prstGeom>
          <a:noFill/>
          <a:ln>
            <a:noFill/>
          </a:ln>
        </p:spPr>
        <p:txBody>
          <a:bodyPr anchorCtr="0" anchor="t" bIns="0" lIns="0" spcFirstLastPara="1" rIns="0" wrap="square" tIns="0">
            <a:noAutofit/>
          </a:bodyPr>
          <a:lstStyle>
            <a:lvl1pPr indent="-292100" lvl="0" marL="457200" algn="l">
              <a:lnSpc>
                <a:spcPct val="115000"/>
              </a:lnSpc>
              <a:spcBef>
                <a:spcPts val="0"/>
              </a:spcBef>
              <a:spcAft>
                <a:spcPts val="0"/>
              </a:spcAft>
              <a:buSzPts val="1000"/>
              <a:buFont typeface="Nunito"/>
              <a:buChar char="⮕"/>
              <a:defRPr>
                <a:latin typeface="Nunito"/>
                <a:ea typeface="Nunito"/>
                <a:cs typeface="Nunito"/>
                <a:sym typeface="Nunito"/>
              </a:defRPr>
            </a:lvl1pPr>
            <a:lvl2pPr indent="-317500" lvl="1" marL="914400" algn="l">
              <a:lnSpc>
                <a:spcPct val="115000"/>
              </a:lnSpc>
              <a:spcBef>
                <a:spcPts val="1000"/>
              </a:spcBef>
              <a:spcAft>
                <a:spcPts val="0"/>
              </a:spcAft>
              <a:buSzPts val="1400"/>
              <a:buFont typeface="Nunito"/>
              <a:buChar char="○"/>
              <a:defRPr>
                <a:latin typeface="Nunito"/>
                <a:ea typeface="Nunito"/>
                <a:cs typeface="Nunito"/>
                <a:sym typeface="Nunito"/>
              </a:defRPr>
            </a:lvl2pPr>
            <a:lvl3pPr indent="-317500" lvl="2" marL="1371600" algn="l">
              <a:lnSpc>
                <a:spcPct val="115000"/>
              </a:lnSpc>
              <a:spcBef>
                <a:spcPts val="1000"/>
              </a:spcBef>
              <a:spcAft>
                <a:spcPts val="0"/>
              </a:spcAft>
              <a:buSzPts val="1400"/>
              <a:buFont typeface="Nunito"/>
              <a:buChar char="■"/>
              <a:defRPr>
                <a:latin typeface="Nunito"/>
                <a:ea typeface="Nunito"/>
                <a:cs typeface="Nunito"/>
                <a:sym typeface="Nunito"/>
              </a:defRPr>
            </a:lvl3pPr>
            <a:lvl4pPr indent="-317500" lvl="3" marL="1828800" algn="l">
              <a:lnSpc>
                <a:spcPct val="115000"/>
              </a:lnSpc>
              <a:spcBef>
                <a:spcPts val="1000"/>
              </a:spcBef>
              <a:spcAft>
                <a:spcPts val="0"/>
              </a:spcAft>
              <a:buSzPts val="1400"/>
              <a:buFont typeface="Nunito"/>
              <a:buChar char="●"/>
              <a:defRPr>
                <a:latin typeface="Nunito"/>
                <a:ea typeface="Nunito"/>
                <a:cs typeface="Nunito"/>
                <a:sym typeface="Nunito"/>
              </a:defRPr>
            </a:lvl4pPr>
            <a:lvl5pPr indent="-317500" lvl="4" marL="2286000" algn="l">
              <a:lnSpc>
                <a:spcPct val="115000"/>
              </a:lnSpc>
              <a:spcBef>
                <a:spcPts val="1000"/>
              </a:spcBef>
              <a:spcAft>
                <a:spcPts val="0"/>
              </a:spcAft>
              <a:buSzPts val="1400"/>
              <a:buFont typeface="Nunito"/>
              <a:buChar char="○"/>
              <a:defRPr>
                <a:latin typeface="Nunito"/>
                <a:ea typeface="Nunito"/>
                <a:cs typeface="Nunito"/>
                <a:sym typeface="Nunito"/>
              </a:defRPr>
            </a:lvl5pPr>
            <a:lvl6pPr indent="-317500" lvl="5" marL="2743200" algn="l">
              <a:lnSpc>
                <a:spcPct val="115000"/>
              </a:lnSpc>
              <a:spcBef>
                <a:spcPts val="1000"/>
              </a:spcBef>
              <a:spcAft>
                <a:spcPts val="0"/>
              </a:spcAft>
              <a:buSzPts val="1400"/>
              <a:buFont typeface="Nunito"/>
              <a:buChar char="■"/>
              <a:defRPr>
                <a:latin typeface="Nunito"/>
                <a:ea typeface="Nunito"/>
                <a:cs typeface="Nunito"/>
                <a:sym typeface="Nunito"/>
              </a:defRPr>
            </a:lvl6pPr>
            <a:lvl7pPr indent="-317500" lvl="6" marL="3200400" algn="l">
              <a:lnSpc>
                <a:spcPct val="115000"/>
              </a:lnSpc>
              <a:spcBef>
                <a:spcPts val="1000"/>
              </a:spcBef>
              <a:spcAft>
                <a:spcPts val="0"/>
              </a:spcAft>
              <a:buSzPts val="1400"/>
              <a:buFont typeface="Nunito"/>
              <a:buChar char="●"/>
              <a:defRPr>
                <a:latin typeface="Nunito"/>
                <a:ea typeface="Nunito"/>
                <a:cs typeface="Nunito"/>
                <a:sym typeface="Nunito"/>
              </a:defRPr>
            </a:lvl7pPr>
            <a:lvl8pPr indent="-317500" lvl="7" marL="3657600" algn="l">
              <a:lnSpc>
                <a:spcPct val="115000"/>
              </a:lnSpc>
              <a:spcBef>
                <a:spcPts val="1000"/>
              </a:spcBef>
              <a:spcAft>
                <a:spcPts val="0"/>
              </a:spcAft>
              <a:buSzPts val="1400"/>
              <a:buFont typeface="Nunito"/>
              <a:buChar char="○"/>
              <a:defRPr>
                <a:latin typeface="Nunito"/>
                <a:ea typeface="Nunito"/>
                <a:cs typeface="Nunito"/>
                <a:sym typeface="Nunito"/>
              </a:defRPr>
            </a:lvl8pPr>
            <a:lvl9pPr indent="-317500" lvl="8" marL="4114800" algn="l">
              <a:lnSpc>
                <a:spcPct val="115000"/>
              </a:lnSpc>
              <a:spcBef>
                <a:spcPts val="1000"/>
              </a:spcBef>
              <a:spcAft>
                <a:spcPts val="1000"/>
              </a:spcAft>
              <a:buSzPts val="1400"/>
              <a:buFont typeface="Nunito"/>
              <a:buChar char="■"/>
              <a:defRPr>
                <a:latin typeface="Nunito"/>
                <a:ea typeface="Nunito"/>
                <a:cs typeface="Nunito"/>
                <a:sym typeface="Nunito"/>
              </a:defRPr>
            </a:lvl9pPr>
          </a:lstStyle>
          <a:p/>
        </p:txBody>
      </p:sp>
      <p:sp>
        <p:nvSpPr>
          <p:cNvPr id="14" name="Google Shape;14;p2"/>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5" name="Google Shape;15;p2"/>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16" name="Google Shape;16;p2"/>
          <p:cNvSpPr txBox="1"/>
          <p:nvPr/>
        </p:nvSpPr>
        <p:spPr>
          <a:xfrm rot="-5400000">
            <a:off x="-2262150" y="1504625"/>
            <a:ext cx="5333100" cy="30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Barlow Condensed SemiBold"/>
                <a:ea typeface="Barlow Condensed SemiBold"/>
                <a:cs typeface="Barlow Condensed SemiBold"/>
                <a:sym typeface="Barlow Condensed SemiBold"/>
              </a:rPr>
              <a:t>FOR PRESENTER USE ONLY</a:t>
            </a:r>
            <a:endParaRPr b="0" i="0" sz="2000" u="none" cap="none" strike="noStrike">
              <a:solidFill>
                <a:srgbClr val="FFFFFF"/>
              </a:solidFill>
              <a:latin typeface="Barlow Condensed SemiBold"/>
              <a:ea typeface="Barlow Condensed SemiBold"/>
              <a:cs typeface="Barlow Condensed SemiBold"/>
              <a:sym typeface="Barlow Condensed SemiBold"/>
            </a:endParaRPr>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1" name="Shape 81"/>
        <p:cNvGrpSpPr/>
        <p:nvPr/>
      </p:nvGrpSpPr>
      <p:grpSpPr>
        <a:xfrm>
          <a:off x="0" y="0"/>
          <a:ext cx="0" cy="0"/>
          <a:chOff x="0" y="0"/>
          <a:chExt cx="0" cy="0"/>
        </a:xfrm>
      </p:grpSpPr>
      <p:sp>
        <p:nvSpPr>
          <p:cNvPr id="82" name="Google Shape;82;p11"/>
          <p:cNvSpPr txBox="1"/>
          <p:nvPr>
            <p:ph type="title"/>
          </p:nvPr>
        </p:nvSpPr>
        <p:spPr>
          <a:xfrm>
            <a:off x="457200" y="457200"/>
            <a:ext cx="8229600" cy="4572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3" name="Google Shape;83;p11"/>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84" name="Google Shape;84;p11"/>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flect - Divider">
  <p:cSld name="TITLE_1_1_1_1">
    <p:bg>
      <p:bgPr>
        <a:solidFill>
          <a:schemeClr val="lt1"/>
        </a:solidFill>
      </p:bgPr>
    </p:bg>
    <p:spTree>
      <p:nvGrpSpPr>
        <p:cNvPr id="85" name="Shape 85"/>
        <p:cNvGrpSpPr/>
        <p:nvPr/>
      </p:nvGrpSpPr>
      <p:grpSpPr>
        <a:xfrm>
          <a:off x="0" y="0"/>
          <a:ext cx="0" cy="0"/>
          <a:chOff x="0" y="0"/>
          <a:chExt cx="0" cy="0"/>
        </a:xfrm>
      </p:grpSpPr>
      <p:sp>
        <p:nvSpPr>
          <p:cNvPr id="86" name="Google Shape;86;p12"/>
          <p:cNvSpPr/>
          <p:nvPr/>
        </p:nvSpPr>
        <p:spPr>
          <a:xfrm>
            <a:off x="0" y="4524625"/>
            <a:ext cx="2451600" cy="618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A-Cog-900.png" id="87" name="Google Shape;87;p12"/>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pic>
        <p:nvPicPr>
          <p:cNvPr id="88" name="Google Shape;88;p12"/>
          <p:cNvPicPr preferRelativeResize="0"/>
          <p:nvPr/>
        </p:nvPicPr>
        <p:blipFill rotWithShape="1">
          <a:blip r:embed="rId3">
            <a:alphaModFix amt="38000"/>
          </a:blip>
          <a:srcRect b="-44795" l="7279" r="-59255" t="-7156"/>
          <a:stretch/>
        </p:blipFill>
        <p:spPr>
          <a:xfrm>
            <a:off x="4971150" y="-542300"/>
            <a:ext cx="8258400" cy="8257200"/>
          </a:xfrm>
          <a:prstGeom prst="ellipse">
            <a:avLst/>
          </a:prstGeom>
          <a:noFill/>
          <a:ln>
            <a:noFill/>
          </a:ln>
        </p:spPr>
      </p:pic>
      <p:sp>
        <p:nvSpPr>
          <p:cNvPr id="89" name="Google Shape;89;p12"/>
          <p:cNvSpPr txBox="1"/>
          <p:nvPr>
            <p:ph type="ctrTitle"/>
          </p:nvPr>
        </p:nvSpPr>
        <p:spPr>
          <a:xfrm>
            <a:off x="1028700" y="3520150"/>
            <a:ext cx="6174600" cy="1143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000"/>
              <a:buFont typeface="Barlow Condensed"/>
              <a:buNone/>
              <a:defRPr b="1" sz="4000">
                <a:latin typeface="Barlow Condensed"/>
                <a:ea typeface="Barlow Condensed"/>
                <a:cs typeface="Barlow Condensed"/>
                <a:sym typeface="Barlow Condensed"/>
              </a:defRPr>
            </a:lvl1pPr>
            <a:lvl2pPr lvl="1"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
        <p:nvSpPr>
          <p:cNvPr id="90" name="Google Shape;90;p12"/>
          <p:cNvSpPr txBox="1"/>
          <p:nvPr/>
        </p:nvSpPr>
        <p:spPr>
          <a:xfrm flipH="1">
            <a:off x="0" y="-50"/>
            <a:ext cx="685800" cy="5143500"/>
          </a:xfrm>
          <a:prstGeom prst="rect">
            <a:avLst/>
          </a:prstGeom>
          <a:solidFill>
            <a:schemeClr val="accent1"/>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91" name="Google Shape;91;p12"/>
          <p:cNvSpPr txBox="1"/>
          <p:nvPr/>
        </p:nvSpPr>
        <p:spPr>
          <a:xfrm>
            <a:off x="1028700" y="2440725"/>
            <a:ext cx="8115300" cy="923400"/>
          </a:xfrm>
          <a:prstGeom prst="rect">
            <a:avLst/>
          </a:prstGeom>
          <a:noFill/>
          <a:ln>
            <a:noFill/>
          </a:ln>
        </p:spPr>
        <p:txBody>
          <a:bodyPr anchorCtr="0" anchor="b" bIns="0" lIns="0" spcFirstLastPara="1" rIns="0" wrap="square" tIns="0">
            <a:spAutoFit/>
          </a:bodyPr>
          <a:lstStyle/>
          <a:p>
            <a:pPr indent="0" lvl="0" marL="0" marR="0" rtl="0" algn="l">
              <a:lnSpc>
                <a:spcPct val="60000"/>
              </a:lnSpc>
              <a:spcBef>
                <a:spcPts val="0"/>
              </a:spcBef>
              <a:spcAft>
                <a:spcPts val="0"/>
              </a:spcAft>
              <a:buClr>
                <a:srgbClr val="000000"/>
              </a:buClr>
              <a:buSzPts val="10000"/>
              <a:buFont typeface="Arial"/>
              <a:buNone/>
            </a:pPr>
            <a:r>
              <a:rPr b="1" i="0" lang="en" sz="10000" u="none" cap="none" strike="noStrike">
                <a:solidFill>
                  <a:srgbClr val="3740B5"/>
                </a:solidFill>
                <a:latin typeface="Barlow Condensed"/>
                <a:ea typeface="Barlow Condensed"/>
                <a:cs typeface="Barlow Condensed"/>
                <a:sym typeface="Barlow Condensed"/>
              </a:rPr>
              <a:t>REFLECT</a:t>
            </a:r>
            <a:endParaRPr b="1" i="0" sz="10000" u="none" cap="none" strike="noStrike">
              <a:solidFill>
                <a:srgbClr val="3740B5"/>
              </a:solidFill>
              <a:latin typeface="Barlow Condensed"/>
              <a:ea typeface="Barlow Condensed"/>
              <a:cs typeface="Barlow Condensed"/>
              <a:sym typeface="Barlow Condensed"/>
            </a:endParaRPr>
          </a:p>
        </p:txBody>
      </p:sp>
      <p:pic>
        <p:nvPicPr>
          <p:cNvPr id="92" name="Google Shape;92;p12"/>
          <p:cNvPicPr preferRelativeResize="0"/>
          <p:nvPr/>
        </p:nvPicPr>
        <p:blipFill rotWithShape="1">
          <a:blip r:embed="rId4">
            <a:alphaModFix/>
          </a:blip>
          <a:srcRect b="0" l="0" r="0" t="0"/>
          <a:stretch/>
        </p:blipFill>
        <p:spPr>
          <a:xfrm>
            <a:off x="7089575" y="666750"/>
            <a:ext cx="1514475" cy="16764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flect - Questions">
  <p:cSld name="TITLE_1_1_1_2_1_2_1_1_2">
    <p:bg>
      <p:bgPr>
        <a:solidFill>
          <a:schemeClr val="lt1"/>
        </a:solidFill>
      </p:bgPr>
    </p:bg>
    <p:spTree>
      <p:nvGrpSpPr>
        <p:cNvPr id="93" name="Shape 93"/>
        <p:cNvGrpSpPr/>
        <p:nvPr/>
      </p:nvGrpSpPr>
      <p:grpSpPr>
        <a:xfrm>
          <a:off x="0" y="0"/>
          <a:ext cx="0" cy="0"/>
          <a:chOff x="0" y="0"/>
          <a:chExt cx="0" cy="0"/>
        </a:xfrm>
      </p:grpSpPr>
      <p:sp>
        <p:nvSpPr>
          <p:cNvPr id="94" name="Google Shape;94;p13"/>
          <p:cNvSpPr txBox="1"/>
          <p:nvPr/>
        </p:nvSpPr>
        <p:spPr>
          <a:xfrm flipH="1">
            <a:off x="0" y="-50"/>
            <a:ext cx="685800" cy="5143500"/>
          </a:xfrm>
          <a:prstGeom prst="rect">
            <a:avLst/>
          </a:prstGeom>
          <a:solidFill>
            <a:schemeClr val="accent1"/>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95" name="Google Shape;95;p13"/>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96" name="Google Shape;96;p13"/>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97" name="Google Shape;97;p13"/>
          <p:cNvSpPr/>
          <p:nvPr/>
        </p:nvSpPr>
        <p:spPr>
          <a:xfrm>
            <a:off x="6369300" y="1520200"/>
            <a:ext cx="2317500" cy="2317500"/>
          </a:xfrm>
          <a:prstGeom prst="ellipse">
            <a:avLst/>
          </a:prstGeom>
          <a:solidFill>
            <a:srgbClr val="3740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3"/>
          <p:cNvSpPr txBox="1"/>
          <p:nvPr/>
        </p:nvSpPr>
        <p:spPr>
          <a:xfrm>
            <a:off x="6459150" y="1909300"/>
            <a:ext cx="2137800" cy="153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Barlow"/>
                <a:ea typeface="Barlow"/>
                <a:cs typeface="Barlow"/>
                <a:sym typeface="Barlow"/>
              </a:rPr>
              <a:t>Tips for Reflection:</a:t>
            </a:r>
            <a:br>
              <a:rPr b="1" i="0" lang="en" sz="1400" u="none" cap="none" strike="noStrike">
                <a:solidFill>
                  <a:srgbClr val="FFFFFF"/>
                </a:solidFill>
                <a:latin typeface="Barlow"/>
                <a:ea typeface="Barlow"/>
                <a:cs typeface="Barlow"/>
                <a:sym typeface="Barlow"/>
              </a:rPr>
            </a:br>
            <a:endParaRPr b="1" i="0" sz="1400" u="none" cap="none" strike="noStrike">
              <a:solidFill>
                <a:srgbClr val="FFFFFF"/>
              </a:solidFill>
              <a:latin typeface="Barlow"/>
              <a:ea typeface="Barlow"/>
              <a:cs typeface="Barlow"/>
              <a:sym typeface="Barlow"/>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Nunito"/>
                <a:ea typeface="Nunito"/>
                <a:cs typeface="Nunito"/>
                <a:sym typeface="Nunito"/>
              </a:rPr>
              <a:t>Think carefully through the questions, provide specific details and examples, and try to break down your thinking. </a:t>
            </a:r>
            <a:endParaRPr b="0" i="0" sz="1200" u="none" cap="none" strike="noStrike">
              <a:solidFill>
                <a:srgbClr val="FFFFFF"/>
              </a:solidFill>
              <a:latin typeface="Nunito"/>
              <a:ea typeface="Nunito"/>
              <a:cs typeface="Nunito"/>
              <a:sym typeface="Nunito"/>
            </a:endParaRPr>
          </a:p>
        </p:txBody>
      </p:sp>
      <p:sp>
        <p:nvSpPr>
          <p:cNvPr id="99" name="Google Shape;99;p13"/>
          <p:cNvSpPr/>
          <p:nvPr/>
        </p:nvSpPr>
        <p:spPr>
          <a:xfrm>
            <a:off x="7686325" y="1149725"/>
            <a:ext cx="672300" cy="672300"/>
          </a:xfrm>
          <a:prstGeom prst="ellipse">
            <a:avLst/>
          </a:prstGeom>
          <a:solidFill>
            <a:srgbClr val="FFCD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0" name="Google Shape;100;p13"/>
          <p:cNvPicPr preferRelativeResize="0"/>
          <p:nvPr/>
        </p:nvPicPr>
        <p:blipFill rotWithShape="1">
          <a:blip r:embed="rId3">
            <a:alphaModFix/>
          </a:blip>
          <a:srcRect b="0" l="0" r="0" t="0"/>
          <a:stretch/>
        </p:blipFill>
        <p:spPr>
          <a:xfrm>
            <a:off x="7834175" y="1297575"/>
            <a:ext cx="376601" cy="376601"/>
          </a:xfrm>
          <a:prstGeom prst="rect">
            <a:avLst/>
          </a:prstGeom>
          <a:noFill/>
          <a:ln>
            <a:noFill/>
          </a:ln>
        </p:spPr>
      </p:pic>
      <p:sp>
        <p:nvSpPr>
          <p:cNvPr id="101" name="Google Shape;101;p13"/>
          <p:cNvSpPr txBox="1"/>
          <p:nvPr/>
        </p:nvSpPr>
        <p:spPr>
          <a:xfrm>
            <a:off x="1142200" y="1149725"/>
            <a:ext cx="4798800" cy="5598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1000"/>
              </a:spcAft>
              <a:buClr>
                <a:srgbClr val="000000"/>
              </a:buClr>
              <a:buSzPts val="1400"/>
              <a:buFont typeface="Arial"/>
              <a:buNone/>
            </a:pPr>
            <a:r>
              <a:rPr b="0" i="0" lang="en" sz="1400" u="none" cap="none" strike="noStrike">
                <a:solidFill>
                  <a:srgbClr val="222222"/>
                </a:solidFill>
                <a:latin typeface="Nunito"/>
                <a:ea typeface="Nunito"/>
                <a:cs typeface="Nunito"/>
                <a:sym typeface="Nunito"/>
              </a:rPr>
              <a:t>Taking what you learned and what you practiced, answer the following reflection questions. </a:t>
            </a:r>
            <a:endParaRPr b="0" i="0" sz="1400" u="none" cap="none" strike="noStrike">
              <a:solidFill>
                <a:srgbClr val="222222"/>
              </a:solidFill>
              <a:latin typeface="Nunito"/>
              <a:ea typeface="Nunito"/>
              <a:cs typeface="Nunito"/>
              <a:sym typeface="Nunito"/>
            </a:endParaRPr>
          </a:p>
        </p:txBody>
      </p:sp>
      <p:sp>
        <p:nvSpPr>
          <p:cNvPr id="102" name="Google Shape;102;p13"/>
          <p:cNvSpPr txBox="1"/>
          <p:nvPr>
            <p:ph type="title"/>
          </p:nvPr>
        </p:nvSpPr>
        <p:spPr>
          <a:xfrm>
            <a:off x="1142200" y="457200"/>
            <a:ext cx="4798800" cy="410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800"/>
              <a:buNone/>
              <a:defRPr>
                <a:latin typeface="Nunito"/>
                <a:ea typeface="Nunito"/>
                <a:cs typeface="Nunito"/>
                <a:sym typeface="Nunito"/>
              </a:defRPr>
            </a:lvl2pPr>
            <a:lvl3pPr lvl="2" algn="l">
              <a:lnSpc>
                <a:spcPct val="100000"/>
              </a:lnSpc>
              <a:spcBef>
                <a:spcPts val="0"/>
              </a:spcBef>
              <a:spcAft>
                <a:spcPts val="0"/>
              </a:spcAft>
              <a:buSzPts val="2800"/>
              <a:buNone/>
              <a:defRPr>
                <a:latin typeface="Nunito"/>
                <a:ea typeface="Nunito"/>
                <a:cs typeface="Nunito"/>
                <a:sym typeface="Nunito"/>
              </a:defRPr>
            </a:lvl3pPr>
            <a:lvl4pPr lvl="3" algn="l">
              <a:lnSpc>
                <a:spcPct val="100000"/>
              </a:lnSpc>
              <a:spcBef>
                <a:spcPts val="0"/>
              </a:spcBef>
              <a:spcAft>
                <a:spcPts val="0"/>
              </a:spcAft>
              <a:buSzPts val="2800"/>
              <a:buNone/>
              <a:defRPr>
                <a:latin typeface="Nunito"/>
                <a:ea typeface="Nunito"/>
                <a:cs typeface="Nunito"/>
                <a:sym typeface="Nunito"/>
              </a:defRPr>
            </a:lvl4pPr>
            <a:lvl5pPr lvl="4" algn="l">
              <a:lnSpc>
                <a:spcPct val="100000"/>
              </a:lnSpc>
              <a:spcBef>
                <a:spcPts val="0"/>
              </a:spcBef>
              <a:spcAft>
                <a:spcPts val="0"/>
              </a:spcAft>
              <a:buSzPts val="2800"/>
              <a:buNone/>
              <a:defRPr>
                <a:latin typeface="Nunito"/>
                <a:ea typeface="Nunito"/>
                <a:cs typeface="Nunito"/>
                <a:sym typeface="Nunito"/>
              </a:defRPr>
            </a:lvl5pPr>
            <a:lvl6pPr lvl="5" algn="l">
              <a:lnSpc>
                <a:spcPct val="100000"/>
              </a:lnSpc>
              <a:spcBef>
                <a:spcPts val="0"/>
              </a:spcBef>
              <a:spcAft>
                <a:spcPts val="0"/>
              </a:spcAft>
              <a:buSzPts val="2800"/>
              <a:buNone/>
              <a:defRPr>
                <a:latin typeface="Nunito"/>
                <a:ea typeface="Nunito"/>
                <a:cs typeface="Nunito"/>
                <a:sym typeface="Nunito"/>
              </a:defRPr>
            </a:lvl6pPr>
            <a:lvl7pPr lvl="6" algn="l">
              <a:lnSpc>
                <a:spcPct val="100000"/>
              </a:lnSpc>
              <a:spcBef>
                <a:spcPts val="0"/>
              </a:spcBef>
              <a:spcAft>
                <a:spcPts val="0"/>
              </a:spcAft>
              <a:buSzPts val="2800"/>
              <a:buNone/>
              <a:defRPr>
                <a:latin typeface="Nunito"/>
                <a:ea typeface="Nunito"/>
                <a:cs typeface="Nunito"/>
                <a:sym typeface="Nunito"/>
              </a:defRPr>
            </a:lvl7pPr>
            <a:lvl8pPr lvl="7" algn="l">
              <a:lnSpc>
                <a:spcPct val="100000"/>
              </a:lnSpc>
              <a:spcBef>
                <a:spcPts val="0"/>
              </a:spcBef>
              <a:spcAft>
                <a:spcPts val="0"/>
              </a:spcAft>
              <a:buSzPts val="2800"/>
              <a:buNone/>
              <a:defRPr>
                <a:latin typeface="Nunito"/>
                <a:ea typeface="Nunito"/>
                <a:cs typeface="Nunito"/>
                <a:sym typeface="Nunito"/>
              </a:defRPr>
            </a:lvl8pPr>
            <a:lvl9pPr lvl="8" algn="l">
              <a:lnSpc>
                <a:spcPct val="100000"/>
              </a:lnSpc>
              <a:spcBef>
                <a:spcPts val="0"/>
              </a:spcBef>
              <a:spcAft>
                <a:spcPts val="0"/>
              </a:spcAft>
              <a:buSzPts val="2800"/>
              <a:buNone/>
              <a:defRPr>
                <a:latin typeface="Nunito"/>
                <a:ea typeface="Nunito"/>
                <a:cs typeface="Nunito"/>
                <a:sym typeface="Nunito"/>
              </a:defRPr>
            </a:lvl9pPr>
          </a:lstStyle>
          <a:p/>
        </p:txBody>
      </p:sp>
      <p:sp>
        <p:nvSpPr>
          <p:cNvPr id="103" name="Google Shape;103;p13"/>
          <p:cNvSpPr txBox="1"/>
          <p:nvPr>
            <p:ph idx="1" type="body"/>
          </p:nvPr>
        </p:nvSpPr>
        <p:spPr>
          <a:xfrm>
            <a:off x="1825600" y="1900075"/>
            <a:ext cx="4115400" cy="2326800"/>
          </a:xfrm>
          <a:prstGeom prst="rect">
            <a:avLst/>
          </a:prstGeom>
          <a:noFill/>
          <a:ln>
            <a:noFill/>
          </a:ln>
        </p:spPr>
        <p:txBody>
          <a:bodyPr anchorCtr="0" anchor="t" bIns="0" lIns="0" spcFirstLastPara="1" rIns="0" wrap="square" tIns="0">
            <a:noAutofit/>
          </a:bodyPr>
          <a:lstStyle>
            <a:lvl1pPr indent="-292100" lvl="0" marL="457200" algn="l">
              <a:lnSpc>
                <a:spcPct val="115000"/>
              </a:lnSpc>
              <a:spcBef>
                <a:spcPts val="0"/>
              </a:spcBef>
              <a:spcAft>
                <a:spcPts val="0"/>
              </a:spcAft>
              <a:buSzPts val="1000"/>
              <a:buChar char="⮕"/>
              <a:defRPr/>
            </a:lvl1pPr>
            <a:lvl2pPr indent="-317500" lvl="1" marL="914400" algn="l">
              <a:lnSpc>
                <a:spcPct val="115000"/>
              </a:lnSpc>
              <a:spcBef>
                <a:spcPts val="1000"/>
              </a:spcBef>
              <a:spcAft>
                <a:spcPts val="0"/>
              </a:spcAft>
              <a:buSzPts val="1400"/>
              <a:buChar char="○"/>
              <a:defRPr/>
            </a:lvl2pPr>
            <a:lvl3pPr indent="-317500" lvl="2" marL="1371600" algn="l">
              <a:lnSpc>
                <a:spcPct val="115000"/>
              </a:lnSpc>
              <a:spcBef>
                <a:spcPts val="1000"/>
              </a:spcBef>
              <a:spcAft>
                <a:spcPts val="0"/>
              </a:spcAft>
              <a:buSzPts val="1400"/>
              <a:buChar char="■"/>
              <a:defRPr/>
            </a:lvl3pPr>
            <a:lvl4pPr indent="-317500" lvl="3" marL="1828800" algn="l">
              <a:lnSpc>
                <a:spcPct val="115000"/>
              </a:lnSpc>
              <a:spcBef>
                <a:spcPts val="1000"/>
              </a:spcBef>
              <a:spcAft>
                <a:spcPts val="0"/>
              </a:spcAft>
              <a:buSzPts val="1400"/>
              <a:buChar char="●"/>
              <a:defRPr/>
            </a:lvl4pPr>
            <a:lvl5pPr indent="-317500" lvl="4" marL="2286000" algn="l">
              <a:lnSpc>
                <a:spcPct val="115000"/>
              </a:lnSpc>
              <a:spcBef>
                <a:spcPts val="1000"/>
              </a:spcBef>
              <a:spcAft>
                <a:spcPts val="0"/>
              </a:spcAft>
              <a:buSzPts val="1400"/>
              <a:buChar char="○"/>
              <a:defRPr/>
            </a:lvl5pPr>
            <a:lvl6pPr indent="-317500" lvl="5" marL="2743200" algn="l">
              <a:lnSpc>
                <a:spcPct val="115000"/>
              </a:lnSpc>
              <a:spcBef>
                <a:spcPts val="1000"/>
              </a:spcBef>
              <a:spcAft>
                <a:spcPts val="0"/>
              </a:spcAft>
              <a:buSzPts val="1400"/>
              <a:buChar char="■"/>
              <a:defRPr/>
            </a:lvl6pPr>
            <a:lvl7pPr indent="-317500" lvl="6" marL="3200400" algn="l">
              <a:lnSpc>
                <a:spcPct val="115000"/>
              </a:lnSpc>
              <a:spcBef>
                <a:spcPts val="1000"/>
              </a:spcBef>
              <a:spcAft>
                <a:spcPts val="0"/>
              </a:spcAft>
              <a:buSzPts val="1400"/>
              <a:buChar char="●"/>
              <a:defRPr/>
            </a:lvl7pPr>
            <a:lvl8pPr indent="-317500" lvl="7" marL="3657600" algn="l">
              <a:lnSpc>
                <a:spcPct val="115000"/>
              </a:lnSpc>
              <a:spcBef>
                <a:spcPts val="1000"/>
              </a:spcBef>
              <a:spcAft>
                <a:spcPts val="0"/>
              </a:spcAft>
              <a:buSzPts val="1400"/>
              <a:buChar char="○"/>
              <a:defRPr/>
            </a:lvl8pPr>
            <a:lvl9pPr indent="-317500" lvl="8" marL="4114800" algn="l">
              <a:lnSpc>
                <a:spcPct val="115000"/>
              </a:lnSpc>
              <a:spcBef>
                <a:spcPts val="1000"/>
              </a:spcBef>
              <a:spcAft>
                <a:spcPts val="1000"/>
              </a:spcAft>
              <a:buSzPts val="1400"/>
              <a:buChar char="■"/>
              <a:defRPr/>
            </a:lvl9pPr>
          </a:lstStyle>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p:cSld name="TITLE_AND_BODY_8_2_2_1">
    <p:bg>
      <p:bgPr>
        <a:solidFill>
          <a:schemeClr val="dk1"/>
        </a:solidFill>
      </p:bgPr>
    </p:bg>
    <p:spTree>
      <p:nvGrpSpPr>
        <p:cNvPr id="104" name="Shape 104"/>
        <p:cNvGrpSpPr/>
        <p:nvPr/>
      </p:nvGrpSpPr>
      <p:grpSpPr>
        <a:xfrm>
          <a:off x="0" y="0"/>
          <a:ext cx="0" cy="0"/>
          <a:chOff x="0" y="0"/>
          <a:chExt cx="0" cy="0"/>
        </a:xfrm>
      </p:grpSpPr>
      <p:sp>
        <p:nvSpPr>
          <p:cNvPr id="105" name="Google Shape;105;p14"/>
          <p:cNvSpPr/>
          <p:nvPr/>
        </p:nvSpPr>
        <p:spPr>
          <a:xfrm>
            <a:off x="100" y="4610100"/>
            <a:ext cx="9144000" cy="5334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6" name="Google Shape;106;p14"/>
          <p:cNvPicPr preferRelativeResize="0"/>
          <p:nvPr/>
        </p:nvPicPr>
        <p:blipFill rotWithShape="1">
          <a:blip r:embed="rId2">
            <a:alphaModFix/>
          </a:blip>
          <a:srcRect b="31601" l="0" r="0" t="42312"/>
          <a:stretch/>
        </p:blipFill>
        <p:spPr>
          <a:xfrm>
            <a:off x="2494700" y="2300813"/>
            <a:ext cx="4154800" cy="541875"/>
          </a:xfrm>
          <a:prstGeom prst="rect">
            <a:avLst/>
          </a:prstGeom>
          <a:noFill/>
          <a:ln>
            <a:noFill/>
          </a:ln>
        </p:spPr>
      </p:pic>
      <p:sp>
        <p:nvSpPr>
          <p:cNvPr id="107" name="Google Shape;107;p14"/>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Content Option 2">
  <p:cSld name="TITLE_1_1_2_1_1">
    <p:bg>
      <p:bgPr>
        <a:solidFill>
          <a:schemeClr val="lt1"/>
        </a:solidFill>
      </p:bgPr>
    </p:bg>
    <p:spTree>
      <p:nvGrpSpPr>
        <p:cNvPr id="108" name="Shape 108"/>
        <p:cNvGrpSpPr/>
        <p:nvPr/>
      </p:nvGrpSpPr>
      <p:grpSpPr>
        <a:xfrm>
          <a:off x="0" y="0"/>
          <a:ext cx="0" cy="0"/>
          <a:chOff x="0" y="0"/>
          <a:chExt cx="0" cy="0"/>
        </a:xfrm>
      </p:grpSpPr>
      <p:pic>
        <p:nvPicPr>
          <p:cNvPr descr="GA-Cog-900.png" id="109" name="Google Shape;109;p15"/>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110" name="Google Shape;110;p15"/>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11" name="Google Shape;111;p15"/>
          <p:cNvSpPr txBox="1"/>
          <p:nvPr>
            <p:ph type="title"/>
          </p:nvPr>
        </p:nvSpPr>
        <p:spPr>
          <a:xfrm>
            <a:off x="1142150" y="457200"/>
            <a:ext cx="7544700" cy="410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800"/>
              <a:buNone/>
              <a:defRPr>
                <a:latin typeface="Nunito"/>
                <a:ea typeface="Nunito"/>
                <a:cs typeface="Nunito"/>
                <a:sym typeface="Nunito"/>
              </a:defRPr>
            </a:lvl2pPr>
            <a:lvl3pPr lvl="2" algn="l">
              <a:lnSpc>
                <a:spcPct val="100000"/>
              </a:lnSpc>
              <a:spcBef>
                <a:spcPts val="0"/>
              </a:spcBef>
              <a:spcAft>
                <a:spcPts val="0"/>
              </a:spcAft>
              <a:buSzPts val="2800"/>
              <a:buNone/>
              <a:defRPr>
                <a:latin typeface="Nunito"/>
                <a:ea typeface="Nunito"/>
                <a:cs typeface="Nunito"/>
                <a:sym typeface="Nunito"/>
              </a:defRPr>
            </a:lvl3pPr>
            <a:lvl4pPr lvl="3" algn="l">
              <a:lnSpc>
                <a:spcPct val="100000"/>
              </a:lnSpc>
              <a:spcBef>
                <a:spcPts val="0"/>
              </a:spcBef>
              <a:spcAft>
                <a:spcPts val="0"/>
              </a:spcAft>
              <a:buSzPts val="2800"/>
              <a:buNone/>
              <a:defRPr>
                <a:latin typeface="Nunito"/>
                <a:ea typeface="Nunito"/>
                <a:cs typeface="Nunito"/>
                <a:sym typeface="Nunito"/>
              </a:defRPr>
            </a:lvl4pPr>
            <a:lvl5pPr lvl="4" algn="l">
              <a:lnSpc>
                <a:spcPct val="100000"/>
              </a:lnSpc>
              <a:spcBef>
                <a:spcPts val="0"/>
              </a:spcBef>
              <a:spcAft>
                <a:spcPts val="0"/>
              </a:spcAft>
              <a:buSzPts val="2800"/>
              <a:buNone/>
              <a:defRPr>
                <a:latin typeface="Nunito"/>
                <a:ea typeface="Nunito"/>
                <a:cs typeface="Nunito"/>
                <a:sym typeface="Nunito"/>
              </a:defRPr>
            </a:lvl5pPr>
            <a:lvl6pPr lvl="5" algn="l">
              <a:lnSpc>
                <a:spcPct val="100000"/>
              </a:lnSpc>
              <a:spcBef>
                <a:spcPts val="0"/>
              </a:spcBef>
              <a:spcAft>
                <a:spcPts val="0"/>
              </a:spcAft>
              <a:buSzPts val="2800"/>
              <a:buNone/>
              <a:defRPr>
                <a:latin typeface="Nunito"/>
                <a:ea typeface="Nunito"/>
                <a:cs typeface="Nunito"/>
                <a:sym typeface="Nunito"/>
              </a:defRPr>
            </a:lvl6pPr>
            <a:lvl7pPr lvl="6" algn="l">
              <a:lnSpc>
                <a:spcPct val="100000"/>
              </a:lnSpc>
              <a:spcBef>
                <a:spcPts val="0"/>
              </a:spcBef>
              <a:spcAft>
                <a:spcPts val="0"/>
              </a:spcAft>
              <a:buSzPts val="2800"/>
              <a:buNone/>
              <a:defRPr>
                <a:latin typeface="Nunito"/>
                <a:ea typeface="Nunito"/>
                <a:cs typeface="Nunito"/>
                <a:sym typeface="Nunito"/>
              </a:defRPr>
            </a:lvl7pPr>
            <a:lvl8pPr lvl="7" algn="l">
              <a:lnSpc>
                <a:spcPct val="100000"/>
              </a:lnSpc>
              <a:spcBef>
                <a:spcPts val="0"/>
              </a:spcBef>
              <a:spcAft>
                <a:spcPts val="0"/>
              </a:spcAft>
              <a:buSzPts val="2800"/>
              <a:buNone/>
              <a:defRPr>
                <a:latin typeface="Nunito"/>
                <a:ea typeface="Nunito"/>
                <a:cs typeface="Nunito"/>
                <a:sym typeface="Nunito"/>
              </a:defRPr>
            </a:lvl8pPr>
            <a:lvl9pPr lvl="8" algn="l">
              <a:lnSpc>
                <a:spcPct val="100000"/>
              </a:lnSpc>
              <a:spcBef>
                <a:spcPts val="0"/>
              </a:spcBef>
              <a:spcAft>
                <a:spcPts val="0"/>
              </a:spcAft>
              <a:buSzPts val="2800"/>
              <a:buNone/>
              <a:defRPr>
                <a:latin typeface="Nunito"/>
                <a:ea typeface="Nunito"/>
                <a:cs typeface="Nunito"/>
                <a:sym typeface="Nunito"/>
              </a:defRPr>
            </a:lvl9pPr>
          </a:lstStyle>
          <a:p/>
        </p:txBody>
      </p:sp>
      <p:sp>
        <p:nvSpPr>
          <p:cNvPr id="112" name="Google Shape;112;p15"/>
          <p:cNvSpPr txBox="1"/>
          <p:nvPr>
            <p:ph idx="1" type="body"/>
          </p:nvPr>
        </p:nvSpPr>
        <p:spPr>
          <a:xfrm>
            <a:off x="1142150" y="1143850"/>
            <a:ext cx="7544700" cy="10530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SzPts val="1000"/>
              <a:buChar char="⮕"/>
              <a:defRPr sz="1400"/>
            </a:lvl1pPr>
            <a:lvl2pPr indent="-317500" lvl="1" marL="914400" algn="l">
              <a:lnSpc>
                <a:spcPct val="115000"/>
              </a:lnSpc>
              <a:spcBef>
                <a:spcPts val="1000"/>
              </a:spcBef>
              <a:spcAft>
                <a:spcPts val="0"/>
              </a:spcAft>
              <a:buSzPts val="1400"/>
              <a:buChar char="○"/>
              <a:defRPr sz="1400"/>
            </a:lvl2pPr>
            <a:lvl3pPr indent="-317500" lvl="2" marL="1371600" algn="l">
              <a:lnSpc>
                <a:spcPct val="115000"/>
              </a:lnSpc>
              <a:spcBef>
                <a:spcPts val="1000"/>
              </a:spcBef>
              <a:spcAft>
                <a:spcPts val="0"/>
              </a:spcAft>
              <a:buSzPts val="1400"/>
              <a:buChar char="■"/>
              <a:defRPr sz="1400"/>
            </a:lvl3pPr>
            <a:lvl4pPr indent="-317500" lvl="3" marL="1828800" algn="l">
              <a:lnSpc>
                <a:spcPct val="115000"/>
              </a:lnSpc>
              <a:spcBef>
                <a:spcPts val="1000"/>
              </a:spcBef>
              <a:spcAft>
                <a:spcPts val="0"/>
              </a:spcAft>
              <a:buSzPts val="1400"/>
              <a:buChar char="●"/>
              <a:defRPr sz="1400"/>
            </a:lvl4pPr>
            <a:lvl5pPr indent="-317500" lvl="4" marL="2286000" algn="l">
              <a:lnSpc>
                <a:spcPct val="115000"/>
              </a:lnSpc>
              <a:spcBef>
                <a:spcPts val="1000"/>
              </a:spcBef>
              <a:spcAft>
                <a:spcPts val="0"/>
              </a:spcAft>
              <a:buSzPts val="1400"/>
              <a:buChar char="○"/>
              <a:defRPr sz="1400"/>
            </a:lvl5pPr>
            <a:lvl6pPr indent="-317500" lvl="5" marL="2743200" algn="l">
              <a:lnSpc>
                <a:spcPct val="115000"/>
              </a:lnSpc>
              <a:spcBef>
                <a:spcPts val="1000"/>
              </a:spcBef>
              <a:spcAft>
                <a:spcPts val="0"/>
              </a:spcAft>
              <a:buSzPts val="1400"/>
              <a:buChar char="■"/>
              <a:defRPr sz="1400"/>
            </a:lvl6pPr>
            <a:lvl7pPr indent="-317500" lvl="6" marL="3200400" algn="l">
              <a:lnSpc>
                <a:spcPct val="115000"/>
              </a:lnSpc>
              <a:spcBef>
                <a:spcPts val="1000"/>
              </a:spcBef>
              <a:spcAft>
                <a:spcPts val="0"/>
              </a:spcAft>
              <a:buSzPts val="1400"/>
              <a:buChar char="●"/>
              <a:defRPr sz="1400"/>
            </a:lvl7pPr>
            <a:lvl8pPr indent="-317500" lvl="7" marL="3657600" algn="l">
              <a:lnSpc>
                <a:spcPct val="115000"/>
              </a:lnSpc>
              <a:spcBef>
                <a:spcPts val="1000"/>
              </a:spcBef>
              <a:spcAft>
                <a:spcPts val="0"/>
              </a:spcAft>
              <a:buSzPts val="1400"/>
              <a:buChar char="○"/>
              <a:defRPr sz="1400"/>
            </a:lvl8pPr>
            <a:lvl9pPr indent="-317500" lvl="8" marL="4114800" algn="l">
              <a:lnSpc>
                <a:spcPct val="115000"/>
              </a:lnSpc>
              <a:spcBef>
                <a:spcPts val="1000"/>
              </a:spcBef>
              <a:spcAft>
                <a:spcPts val="1000"/>
              </a:spcAft>
              <a:buSzPts val="1400"/>
              <a:buChar char="■"/>
              <a:defRPr sz="1400"/>
            </a:lvl9pPr>
          </a:lstStyle>
          <a:p/>
        </p:txBody>
      </p:sp>
      <p:sp>
        <p:nvSpPr>
          <p:cNvPr id="113" name="Google Shape;113;p15"/>
          <p:cNvSpPr/>
          <p:nvPr>
            <p:ph idx="2" type="pic"/>
          </p:nvPr>
        </p:nvSpPr>
        <p:spPr>
          <a:xfrm>
            <a:off x="1142100" y="2575550"/>
            <a:ext cx="7544700" cy="1848000"/>
          </a:xfrm>
          <a:prstGeom prst="rect">
            <a:avLst/>
          </a:prstGeom>
          <a:noFill/>
          <a:ln>
            <a:noFill/>
          </a:ln>
        </p:spPr>
      </p:sp>
      <p:sp>
        <p:nvSpPr>
          <p:cNvPr id="114" name="Google Shape;114;p15"/>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Example">
  <p:cSld name="TITLE_1_1_2_1_1_1">
    <p:bg>
      <p:bgPr>
        <a:solidFill>
          <a:schemeClr val="lt1"/>
        </a:solidFill>
      </p:bgPr>
    </p:bg>
    <p:spTree>
      <p:nvGrpSpPr>
        <p:cNvPr id="115" name="Shape 115"/>
        <p:cNvGrpSpPr/>
        <p:nvPr/>
      </p:nvGrpSpPr>
      <p:grpSpPr>
        <a:xfrm>
          <a:off x="0" y="0"/>
          <a:ext cx="0" cy="0"/>
          <a:chOff x="0" y="0"/>
          <a:chExt cx="0" cy="0"/>
        </a:xfrm>
      </p:grpSpPr>
      <p:pic>
        <p:nvPicPr>
          <p:cNvPr descr="GA-Cog-900.png" id="116" name="Google Shape;116;p16"/>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117" name="Google Shape;117;p16"/>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18" name="Google Shape;118;p16"/>
          <p:cNvSpPr txBox="1"/>
          <p:nvPr>
            <p:ph type="title"/>
          </p:nvPr>
        </p:nvSpPr>
        <p:spPr>
          <a:xfrm>
            <a:off x="1142150" y="457200"/>
            <a:ext cx="6175500" cy="410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800"/>
              <a:buNone/>
              <a:defRPr>
                <a:latin typeface="Nunito"/>
                <a:ea typeface="Nunito"/>
                <a:cs typeface="Nunito"/>
                <a:sym typeface="Nunito"/>
              </a:defRPr>
            </a:lvl2pPr>
            <a:lvl3pPr lvl="2" algn="l">
              <a:lnSpc>
                <a:spcPct val="100000"/>
              </a:lnSpc>
              <a:spcBef>
                <a:spcPts val="0"/>
              </a:spcBef>
              <a:spcAft>
                <a:spcPts val="0"/>
              </a:spcAft>
              <a:buSzPts val="2800"/>
              <a:buNone/>
              <a:defRPr>
                <a:latin typeface="Nunito"/>
                <a:ea typeface="Nunito"/>
                <a:cs typeface="Nunito"/>
                <a:sym typeface="Nunito"/>
              </a:defRPr>
            </a:lvl3pPr>
            <a:lvl4pPr lvl="3" algn="l">
              <a:lnSpc>
                <a:spcPct val="100000"/>
              </a:lnSpc>
              <a:spcBef>
                <a:spcPts val="0"/>
              </a:spcBef>
              <a:spcAft>
                <a:spcPts val="0"/>
              </a:spcAft>
              <a:buSzPts val="2800"/>
              <a:buNone/>
              <a:defRPr>
                <a:latin typeface="Nunito"/>
                <a:ea typeface="Nunito"/>
                <a:cs typeface="Nunito"/>
                <a:sym typeface="Nunito"/>
              </a:defRPr>
            </a:lvl4pPr>
            <a:lvl5pPr lvl="4" algn="l">
              <a:lnSpc>
                <a:spcPct val="100000"/>
              </a:lnSpc>
              <a:spcBef>
                <a:spcPts val="0"/>
              </a:spcBef>
              <a:spcAft>
                <a:spcPts val="0"/>
              </a:spcAft>
              <a:buSzPts val="2800"/>
              <a:buNone/>
              <a:defRPr>
                <a:latin typeface="Nunito"/>
                <a:ea typeface="Nunito"/>
                <a:cs typeface="Nunito"/>
                <a:sym typeface="Nunito"/>
              </a:defRPr>
            </a:lvl5pPr>
            <a:lvl6pPr lvl="5" algn="l">
              <a:lnSpc>
                <a:spcPct val="100000"/>
              </a:lnSpc>
              <a:spcBef>
                <a:spcPts val="0"/>
              </a:spcBef>
              <a:spcAft>
                <a:spcPts val="0"/>
              </a:spcAft>
              <a:buSzPts val="2800"/>
              <a:buNone/>
              <a:defRPr>
                <a:latin typeface="Nunito"/>
                <a:ea typeface="Nunito"/>
                <a:cs typeface="Nunito"/>
                <a:sym typeface="Nunito"/>
              </a:defRPr>
            </a:lvl6pPr>
            <a:lvl7pPr lvl="6" algn="l">
              <a:lnSpc>
                <a:spcPct val="100000"/>
              </a:lnSpc>
              <a:spcBef>
                <a:spcPts val="0"/>
              </a:spcBef>
              <a:spcAft>
                <a:spcPts val="0"/>
              </a:spcAft>
              <a:buSzPts val="2800"/>
              <a:buNone/>
              <a:defRPr>
                <a:latin typeface="Nunito"/>
                <a:ea typeface="Nunito"/>
                <a:cs typeface="Nunito"/>
                <a:sym typeface="Nunito"/>
              </a:defRPr>
            </a:lvl7pPr>
            <a:lvl8pPr lvl="7" algn="l">
              <a:lnSpc>
                <a:spcPct val="100000"/>
              </a:lnSpc>
              <a:spcBef>
                <a:spcPts val="0"/>
              </a:spcBef>
              <a:spcAft>
                <a:spcPts val="0"/>
              </a:spcAft>
              <a:buSzPts val="2800"/>
              <a:buNone/>
              <a:defRPr>
                <a:latin typeface="Nunito"/>
                <a:ea typeface="Nunito"/>
                <a:cs typeface="Nunito"/>
                <a:sym typeface="Nunito"/>
              </a:defRPr>
            </a:lvl8pPr>
            <a:lvl9pPr lvl="8" algn="l">
              <a:lnSpc>
                <a:spcPct val="100000"/>
              </a:lnSpc>
              <a:spcBef>
                <a:spcPts val="0"/>
              </a:spcBef>
              <a:spcAft>
                <a:spcPts val="0"/>
              </a:spcAft>
              <a:buSzPts val="2800"/>
              <a:buNone/>
              <a:defRPr>
                <a:latin typeface="Nunito"/>
                <a:ea typeface="Nunito"/>
                <a:cs typeface="Nunito"/>
                <a:sym typeface="Nunito"/>
              </a:defRPr>
            </a:lvl9pPr>
          </a:lstStyle>
          <a:p/>
        </p:txBody>
      </p:sp>
      <p:pic>
        <p:nvPicPr>
          <p:cNvPr id="119" name="Google Shape;119;p16"/>
          <p:cNvPicPr preferRelativeResize="0"/>
          <p:nvPr/>
        </p:nvPicPr>
        <p:blipFill rotWithShape="1">
          <a:blip r:embed="rId3">
            <a:alphaModFix/>
          </a:blip>
          <a:srcRect b="0" l="0" r="0" t="0"/>
          <a:stretch/>
        </p:blipFill>
        <p:spPr>
          <a:xfrm>
            <a:off x="7683788" y="182962"/>
            <a:ext cx="1003025" cy="958867"/>
          </a:xfrm>
          <a:prstGeom prst="rect">
            <a:avLst/>
          </a:prstGeom>
          <a:noFill/>
          <a:ln>
            <a:noFill/>
          </a:ln>
        </p:spPr>
      </p:pic>
      <p:sp>
        <p:nvSpPr>
          <p:cNvPr id="120" name="Google Shape;120;p16"/>
          <p:cNvSpPr/>
          <p:nvPr>
            <p:ph idx="2" type="pic"/>
          </p:nvPr>
        </p:nvSpPr>
        <p:spPr>
          <a:xfrm>
            <a:off x="5740500" y="1469575"/>
            <a:ext cx="2946300" cy="2946300"/>
          </a:xfrm>
          <a:prstGeom prst="rect">
            <a:avLst/>
          </a:prstGeom>
          <a:noFill/>
          <a:ln>
            <a:noFill/>
          </a:ln>
        </p:spPr>
      </p:sp>
      <p:sp>
        <p:nvSpPr>
          <p:cNvPr id="121" name="Google Shape;121;p16"/>
          <p:cNvSpPr txBox="1"/>
          <p:nvPr>
            <p:ph idx="1" type="body"/>
          </p:nvPr>
        </p:nvSpPr>
        <p:spPr>
          <a:xfrm>
            <a:off x="1142150" y="1143850"/>
            <a:ext cx="3933300" cy="23268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SzPts val="1000"/>
              <a:buChar char="⮕"/>
              <a:defRPr sz="1400"/>
            </a:lvl1pPr>
            <a:lvl2pPr indent="-317500" lvl="1" marL="914400" algn="l">
              <a:lnSpc>
                <a:spcPct val="115000"/>
              </a:lnSpc>
              <a:spcBef>
                <a:spcPts val="1000"/>
              </a:spcBef>
              <a:spcAft>
                <a:spcPts val="0"/>
              </a:spcAft>
              <a:buSzPts val="1400"/>
              <a:buChar char="○"/>
              <a:defRPr sz="1400"/>
            </a:lvl2pPr>
            <a:lvl3pPr indent="-317500" lvl="2" marL="1371600" algn="l">
              <a:lnSpc>
                <a:spcPct val="115000"/>
              </a:lnSpc>
              <a:spcBef>
                <a:spcPts val="1000"/>
              </a:spcBef>
              <a:spcAft>
                <a:spcPts val="0"/>
              </a:spcAft>
              <a:buSzPts val="1400"/>
              <a:buChar char="■"/>
              <a:defRPr sz="1400"/>
            </a:lvl3pPr>
            <a:lvl4pPr indent="-317500" lvl="3" marL="1828800" algn="l">
              <a:lnSpc>
                <a:spcPct val="115000"/>
              </a:lnSpc>
              <a:spcBef>
                <a:spcPts val="1000"/>
              </a:spcBef>
              <a:spcAft>
                <a:spcPts val="0"/>
              </a:spcAft>
              <a:buSzPts val="1400"/>
              <a:buChar char="●"/>
              <a:defRPr sz="1400"/>
            </a:lvl4pPr>
            <a:lvl5pPr indent="-317500" lvl="4" marL="2286000" algn="l">
              <a:lnSpc>
                <a:spcPct val="115000"/>
              </a:lnSpc>
              <a:spcBef>
                <a:spcPts val="1000"/>
              </a:spcBef>
              <a:spcAft>
                <a:spcPts val="0"/>
              </a:spcAft>
              <a:buSzPts val="1400"/>
              <a:buChar char="○"/>
              <a:defRPr sz="1400"/>
            </a:lvl5pPr>
            <a:lvl6pPr indent="-317500" lvl="5" marL="2743200" algn="l">
              <a:lnSpc>
                <a:spcPct val="115000"/>
              </a:lnSpc>
              <a:spcBef>
                <a:spcPts val="1000"/>
              </a:spcBef>
              <a:spcAft>
                <a:spcPts val="0"/>
              </a:spcAft>
              <a:buSzPts val="1400"/>
              <a:buChar char="■"/>
              <a:defRPr sz="1400"/>
            </a:lvl6pPr>
            <a:lvl7pPr indent="-317500" lvl="6" marL="3200400" algn="l">
              <a:lnSpc>
                <a:spcPct val="115000"/>
              </a:lnSpc>
              <a:spcBef>
                <a:spcPts val="1000"/>
              </a:spcBef>
              <a:spcAft>
                <a:spcPts val="0"/>
              </a:spcAft>
              <a:buSzPts val="1400"/>
              <a:buChar char="●"/>
              <a:defRPr sz="1400"/>
            </a:lvl7pPr>
            <a:lvl8pPr indent="-317500" lvl="7" marL="3657600" algn="l">
              <a:lnSpc>
                <a:spcPct val="115000"/>
              </a:lnSpc>
              <a:spcBef>
                <a:spcPts val="1000"/>
              </a:spcBef>
              <a:spcAft>
                <a:spcPts val="0"/>
              </a:spcAft>
              <a:buSzPts val="1400"/>
              <a:buChar char="○"/>
              <a:defRPr sz="1400"/>
            </a:lvl8pPr>
            <a:lvl9pPr indent="-317500" lvl="8" marL="4114800" algn="l">
              <a:lnSpc>
                <a:spcPct val="115000"/>
              </a:lnSpc>
              <a:spcBef>
                <a:spcPts val="1000"/>
              </a:spcBef>
              <a:spcAft>
                <a:spcPts val="1000"/>
              </a:spcAft>
              <a:buSzPts val="1400"/>
              <a:buChar char="■"/>
              <a:defRPr sz="1400"/>
            </a:lvl9pPr>
          </a:lstStyle>
          <a:p/>
        </p:txBody>
      </p:sp>
      <p:sp>
        <p:nvSpPr>
          <p:cNvPr id="122" name="Google Shape;122;p16"/>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nowledge Check">
  <p:cSld name="TITLE_1_1_1_2_1_1_1_1_2_1_1_1_1_1_1">
    <p:bg>
      <p:bgPr>
        <a:solidFill>
          <a:schemeClr val="lt2"/>
        </a:solidFill>
      </p:bgPr>
    </p:bg>
    <p:spTree>
      <p:nvGrpSpPr>
        <p:cNvPr id="123" name="Shape 123"/>
        <p:cNvGrpSpPr/>
        <p:nvPr/>
      </p:nvGrpSpPr>
      <p:grpSpPr>
        <a:xfrm>
          <a:off x="0" y="0"/>
          <a:ext cx="0" cy="0"/>
          <a:chOff x="0" y="0"/>
          <a:chExt cx="0" cy="0"/>
        </a:xfrm>
      </p:grpSpPr>
      <p:sp>
        <p:nvSpPr>
          <p:cNvPr id="124" name="Google Shape;124;p17"/>
          <p:cNvSpPr txBox="1"/>
          <p:nvPr/>
        </p:nvSpPr>
        <p:spPr>
          <a:xfrm flipH="1">
            <a:off x="0" y="-50"/>
            <a:ext cx="685800" cy="5143500"/>
          </a:xfrm>
          <a:prstGeom prst="rect">
            <a:avLst/>
          </a:prstGeom>
          <a:solidFill>
            <a:schemeClr val="accent3"/>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25" name="Google Shape;125;p17"/>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26" name="Google Shape;126;p17"/>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127" name="Google Shape;127;p17"/>
          <p:cNvSpPr txBox="1"/>
          <p:nvPr/>
        </p:nvSpPr>
        <p:spPr>
          <a:xfrm>
            <a:off x="1142150" y="457200"/>
            <a:ext cx="6349500" cy="4155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3000"/>
              <a:buFont typeface="Arial"/>
              <a:buNone/>
            </a:pPr>
            <a:r>
              <a:rPr b="1" i="0" lang="en" sz="3000" u="none" cap="none" strike="noStrike">
                <a:solidFill>
                  <a:srgbClr val="222222"/>
                </a:solidFill>
                <a:latin typeface="Barlow Condensed"/>
                <a:ea typeface="Barlow Condensed"/>
                <a:cs typeface="Barlow Condensed"/>
                <a:sym typeface="Barlow Condensed"/>
              </a:rPr>
              <a:t>Knowledge Check:</a:t>
            </a:r>
            <a:endParaRPr b="1" i="0" sz="2000" u="none" cap="none" strike="noStrike">
              <a:solidFill>
                <a:srgbClr val="222222"/>
              </a:solidFill>
              <a:latin typeface="Barlow Condensed"/>
              <a:ea typeface="Barlow Condensed"/>
              <a:cs typeface="Barlow Condensed"/>
              <a:sym typeface="Barlow Condensed"/>
            </a:endParaRPr>
          </a:p>
        </p:txBody>
      </p:sp>
      <p:sp>
        <p:nvSpPr>
          <p:cNvPr id="128" name="Google Shape;128;p17"/>
          <p:cNvSpPr txBox="1"/>
          <p:nvPr>
            <p:ph idx="1" type="subTitle"/>
          </p:nvPr>
        </p:nvSpPr>
        <p:spPr>
          <a:xfrm>
            <a:off x="1142150" y="946900"/>
            <a:ext cx="6349500" cy="3159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1600"/>
              <a:buFont typeface="Barlow Condensed"/>
              <a:buNone/>
              <a:defRPr b="1" sz="2000">
                <a:latin typeface="Barlow Condensed"/>
                <a:ea typeface="Barlow Condensed"/>
                <a:cs typeface="Barlow Condensed"/>
                <a:sym typeface="Barlow Condensed"/>
              </a:defRPr>
            </a:lvl1pPr>
            <a:lvl2pPr lvl="1" algn="l">
              <a:lnSpc>
                <a:spcPct val="115000"/>
              </a:lnSpc>
              <a:spcBef>
                <a:spcPts val="1000"/>
              </a:spcBef>
              <a:spcAft>
                <a:spcPts val="0"/>
              </a:spcAft>
              <a:buSzPts val="1400"/>
              <a:buNone/>
              <a:defRPr/>
            </a:lvl2pPr>
            <a:lvl3pPr lvl="2" algn="l">
              <a:lnSpc>
                <a:spcPct val="115000"/>
              </a:lnSpc>
              <a:spcBef>
                <a:spcPts val="1000"/>
              </a:spcBef>
              <a:spcAft>
                <a:spcPts val="0"/>
              </a:spcAft>
              <a:buSzPts val="1400"/>
              <a:buNone/>
              <a:defRPr/>
            </a:lvl3pPr>
            <a:lvl4pPr lvl="3" algn="l">
              <a:lnSpc>
                <a:spcPct val="115000"/>
              </a:lnSpc>
              <a:spcBef>
                <a:spcPts val="1000"/>
              </a:spcBef>
              <a:spcAft>
                <a:spcPts val="0"/>
              </a:spcAft>
              <a:buSzPts val="1400"/>
              <a:buNone/>
              <a:defRPr/>
            </a:lvl4pPr>
            <a:lvl5pPr lvl="4" algn="l">
              <a:lnSpc>
                <a:spcPct val="115000"/>
              </a:lnSpc>
              <a:spcBef>
                <a:spcPts val="1000"/>
              </a:spcBef>
              <a:spcAft>
                <a:spcPts val="0"/>
              </a:spcAft>
              <a:buSzPts val="1400"/>
              <a:buNone/>
              <a:defRPr/>
            </a:lvl5pPr>
            <a:lvl6pPr lvl="5" algn="l">
              <a:lnSpc>
                <a:spcPct val="115000"/>
              </a:lnSpc>
              <a:spcBef>
                <a:spcPts val="1000"/>
              </a:spcBef>
              <a:spcAft>
                <a:spcPts val="0"/>
              </a:spcAft>
              <a:buSzPts val="1400"/>
              <a:buNone/>
              <a:defRPr/>
            </a:lvl6pPr>
            <a:lvl7pPr lvl="6" algn="l">
              <a:lnSpc>
                <a:spcPct val="115000"/>
              </a:lnSpc>
              <a:spcBef>
                <a:spcPts val="1000"/>
              </a:spcBef>
              <a:spcAft>
                <a:spcPts val="0"/>
              </a:spcAft>
              <a:buSzPts val="1400"/>
              <a:buNone/>
              <a:defRPr/>
            </a:lvl7pPr>
            <a:lvl8pPr lvl="7" algn="l">
              <a:lnSpc>
                <a:spcPct val="115000"/>
              </a:lnSpc>
              <a:spcBef>
                <a:spcPts val="1000"/>
              </a:spcBef>
              <a:spcAft>
                <a:spcPts val="0"/>
              </a:spcAft>
              <a:buSzPts val="1400"/>
              <a:buNone/>
              <a:defRPr/>
            </a:lvl8pPr>
            <a:lvl9pPr lvl="8" algn="l">
              <a:lnSpc>
                <a:spcPct val="115000"/>
              </a:lnSpc>
              <a:spcBef>
                <a:spcPts val="1000"/>
              </a:spcBef>
              <a:spcAft>
                <a:spcPts val="1000"/>
              </a:spcAft>
              <a:buSzPts val="1400"/>
              <a:buNone/>
              <a:defRPr/>
            </a:lvl9pPr>
          </a:lstStyle>
          <a:p/>
        </p:txBody>
      </p:sp>
      <p:pic>
        <p:nvPicPr>
          <p:cNvPr id="129" name="Google Shape;129;p17"/>
          <p:cNvPicPr preferRelativeResize="0"/>
          <p:nvPr/>
        </p:nvPicPr>
        <p:blipFill rotWithShape="1">
          <a:blip r:embed="rId3">
            <a:alphaModFix/>
          </a:blip>
          <a:srcRect b="0" l="0" r="0" t="0"/>
          <a:stretch/>
        </p:blipFill>
        <p:spPr>
          <a:xfrm>
            <a:off x="7683776" y="247963"/>
            <a:ext cx="1003024" cy="833975"/>
          </a:xfrm>
          <a:prstGeom prst="rect">
            <a:avLst/>
          </a:prstGeom>
          <a:noFill/>
          <a:ln>
            <a:noFill/>
          </a:ln>
        </p:spPr>
      </p:pic>
      <p:sp>
        <p:nvSpPr>
          <p:cNvPr id="130" name="Google Shape;130;p17"/>
          <p:cNvSpPr txBox="1"/>
          <p:nvPr>
            <p:ph idx="2" type="body"/>
          </p:nvPr>
        </p:nvSpPr>
        <p:spPr>
          <a:xfrm>
            <a:off x="1142150" y="1600200"/>
            <a:ext cx="6349500" cy="2326800"/>
          </a:xfrm>
          <a:prstGeom prst="rect">
            <a:avLst/>
          </a:prstGeom>
          <a:noFill/>
          <a:ln>
            <a:noFill/>
          </a:ln>
        </p:spPr>
        <p:txBody>
          <a:bodyPr anchorCtr="0" anchor="t" bIns="0" lIns="0" spcFirstLastPara="1" rIns="0" wrap="square" tIns="0">
            <a:noAutofit/>
          </a:bodyPr>
          <a:lstStyle>
            <a:lvl1pPr indent="-292100" lvl="0" marL="457200" algn="l">
              <a:lnSpc>
                <a:spcPct val="115000"/>
              </a:lnSpc>
              <a:spcBef>
                <a:spcPts val="0"/>
              </a:spcBef>
              <a:spcAft>
                <a:spcPts val="0"/>
              </a:spcAft>
              <a:buSzPts val="1000"/>
              <a:buChar char="⮕"/>
              <a:defRPr/>
            </a:lvl1pPr>
            <a:lvl2pPr indent="-317500" lvl="1" marL="914400" algn="l">
              <a:lnSpc>
                <a:spcPct val="115000"/>
              </a:lnSpc>
              <a:spcBef>
                <a:spcPts val="1000"/>
              </a:spcBef>
              <a:spcAft>
                <a:spcPts val="0"/>
              </a:spcAft>
              <a:buSzPts val="1400"/>
              <a:buChar char="○"/>
              <a:defRPr/>
            </a:lvl2pPr>
            <a:lvl3pPr indent="-317500" lvl="2" marL="1371600" algn="l">
              <a:lnSpc>
                <a:spcPct val="115000"/>
              </a:lnSpc>
              <a:spcBef>
                <a:spcPts val="1000"/>
              </a:spcBef>
              <a:spcAft>
                <a:spcPts val="0"/>
              </a:spcAft>
              <a:buSzPts val="1400"/>
              <a:buChar char="■"/>
              <a:defRPr/>
            </a:lvl3pPr>
            <a:lvl4pPr indent="-317500" lvl="3" marL="1828800" algn="l">
              <a:lnSpc>
                <a:spcPct val="115000"/>
              </a:lnSpc>
              <a:spcBef>
                <a:spcPts val="1000"/>
              </a:spcBef>
              <a:spcAft>
                <a:spcPts val="0"/>
              </a:spcAft>
              <a:buSzPts val="1400"/>
              <a:buChar char="●"/>
              <a:defRPr/>
            </a:lvl4pPr>
            <a:lvl5pPr indent="-317500" lvl="4" marL="2286000" algn="l">
              <a:lnSpc>
                <a:spcPct val="115000"/>
              </a:lnSpc>
              <a:spcBef>
                <a:spcPts val="1000"/>
              </a:spcBef>
              <a:spcAft>
                <a:spcPts val="0"/>
              </a:spcAft>
              <a:buSzPts val="1400"/>
              <a:buChar char="○"/>
              <a:defRPr/>
            </a:lvl5pPr>
            <a:lvl6pPr indent="-317500" lvl="5" marL="2743200" algn="l">
              <a:lnSpc>
                <a:spcPct val="115000"/>
              </a:lnSpc>
              <a:spcBef>
                <a:spcPts val="1000"/>
              </a:spcBef>
              <a:spcAft>
                <a:spcPts val="0"/>
              </a:spcAft>
              <a:buSzPts val="1400"/>
              <a:buChar char="■"/>
              <a:defRPr/>
            </a:lvl6pPr>
            <a:lvl7pPr indent="-317500" lvl="6" marL="3200400" algn="l">
              <a:lnSpc>
                <a:spcPct val="115000"/>
              </a:lnSpc>
              <a:spcBef>
                <a:spcPts val="1000"/>
              </a:spcBef>
              <a:spcAft>
                <a:spcPts val="0"/>
              </a:spcAft>
              <a:buSzPts val="1400"/>
              <a:buChar char="●"/>
              <a:defRPr/>
            </a:lvl7pPr>
            <a:lvl8pPr indent="-317500" lvl="7" marL="3657600" algn="l">
              <a:lnSpc>
                <a:spcPct val="115000"/>
              </a:lnSpc>
              <a:spcBef>
                <a:spcPts val="1000"/>
              </a:spcBef>
              <a:spcAft>
                <a:spcPts val="0"/>
              </a:spcAft>
              <a:buSzPts val="1400"/>
              <a:buChar char="○"/>
              <a:defRPr/>
            </a:lvl8pPr>
            <a:lvl9pPr indent="-317500" lvl="8" marL="4114800" algn="l">
              <a:lnSpc>
                <a:spcPct val="115000"/>
              </a:lnSpc>
              <a:spcBef>
                <a:spcPts val="1000"/>
              </a:spcBef>
              <a:spcAft>
                <a:spcPts val="100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uided Walkthrough 2 WH">
  <p:cSld name="TITLE_1_1_1_2_1_1_1_1_3_1_1">
    <p:bg>
      <p:bgPr>
        <a:solidFill>
          <a:schemeClr val="lt1"/>
        </a:solidFill>
      </p:bgPr>
    </p:bg>
    <p:spTree>
      <p:nvGrpSpPr>
        <p:cNvPr id="131" name="Shape 131"/>
        <p:cNvGrpSpPr/>
        <p:nvPr/>
      </p:nvGrpSpPr>
      <p:grpSpPr>
        <a:xfrm>
          <a:off x="0" y="0"/>
          <a:ext cx="0" cy="0"/>
          <a:chOff x="0" y="0"/>
          <a:chExt cx="0" cy="0"/>
        </a:xfrm>
      </p:grpSpPr>
      <p:sp>
        <p:nvSpPr>
          <p:cNvPr id="132" name="Google Shape;132;p18"/>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33" name="Google Shape;133;p18"/>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134" name="Google Shape;134;p18"/>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92100" lvl="0" marL="457200" algn="l">
              <a:lnSpc>
                <a:spcPct val="115000"/>
              </a:lnSpc>
              <a:spcBef>
                <a:spcPts val="0"/>
              </a:spcBef>
              <a:spcAft>
                <a:spcPts val="0"/>
              </a:spcAft>
              <a:buSzPts val="1000"/>
              <a:buChar char="⮕"/>
              <a:defRPr/>
            </a:lvl1pPr>
            <a:lvl2pPr indent="-317500" lvl="1" marL="914400" algn="l">
              <a:lnSpc>
                <a:spcPct val="115000"/>
              </a:lnSpc>
              <a:spcBef>
                <a:spcPts val="1000"/>
              </a:spcBef>
              <a:spcAft>
                <a:spcPts val="0"/>
              </a:spcAft>
              <a:buSzPts val="1400"/>
              <a:buChar char="○"/>
              <a:defRPr/>
            </a:lvl2pPr>
            <a:lvl3pPr indent="-317500" lvl="2" marL="1371600" algn="l">
              <a:lnSpc>
                <a:spcPct val="115000"/>
              </a:lnSpc>
              <a:spcBef>
                <a:spcPts val="1000"/>
              </a:spcBef>
              <a:spcAft>
                <a:spcPts val="0"/>
              </a:spcAft>
              <a:buSzPts val="1400"/>
              <a:buChar char="■"/>
              <a:defRPr/>
            </a:lvl3pPr>
            <a:lvl4pPr indent="-317500" lvl="3" marL="1828800" algn="l">
              <a:lnSpc>
                <a:spcPct val="115000"/>
              </a:lnSpc>
              <a:spcBef>
                <a:spcPts val="1000"/>
              </a:spcBef>
              <a:spcAft>
                <a:spcPts val="0"/>
              </a:spcAft>
              <a:buSzPts val="1400"/>
              <a:buChar char="●"/>
              <a:defRPr/>
            </a:lvl4pPr>
            <a:lvl5pPr indent="-317500" lvl="4" marL="2286000" algn="l">
              <a:lnSpc>
                <a:spcPct val="115000"/>
              </a:lnSpc>
              <a:spcBef>
                <a:spcPts val="1000"/>
              </a:spcBef>
              <a:spcAft>
                <a:spcPts val="0"/>
              </a:spcAft>
              <a:buSzPts val="1400"/>
              <a:buChar char="○"/>
              <a:defRPr/>
            </a:lvl5pPr>
            <a:lvl6pPr indent="-317500" lvl="5" marL="2743200" algn="l">
              <a:lnSpc>
                <a:spcPct val="115000"/>
              </a:lnSpc>
              <a:spcBef>
                <a:spcPts val="1000"/>
              </a:spcBef>
              <a:spcAft>
                <a:spcPts val="0"/>
              </a:spcAft>
              <a:buSzPts val="1400"/>
              <a:buChar char="■"/>
              <a:defRPr/>
            </a:lvl6pPr>
            <a:lvl7pPr indent="-317500" lvl="6" marL="3200400" algn="l">
              <a:lnSpc>
                <a:spcPct val="115000"/>
              </a:lnSpc>
              <a:spcBef>
                <a:spcPts val="1000"/>
              </a:spcBef>
              <a:spcAft>
                <a:spcPts val="0"/>
              </a:spcAft>
              <a:buSzPts val="1400"/>
              <a:buChar char="●"/>
              <a:defRPr/>
            </a:lvl7pPr>
            <a:lvl8pPr indent="-317500" lvl="7" marL="3657600" algn="l">
              <a:lnSpc>
                <a:spcPct val="115000"/>
              </a:lnSpc>
              <a:spcBef>
                <a:spcPts val="1000"/>
              </a:spcBef>
              <a:spcAft>
                <a:spcPts val="0"/>
              </a:spcAft>
              <a:buSzPts val="1400"/>
              <a:buChar char="○"/>
              <a:defRPr/>
            </a:lvl8pPr>
            <a:lvl9pPr indent="-317500" lvl="8" marL="4114800" algn="l">
              <a:lnSpc>
                <a:spcPct val="115000"/>
              </a:lnSpc>
              <a:spcBef>
                <a:spcPts val="1000"/>
              </a:spcBef>
              <a:spcAft>
                <a:spcPts val="1000"/>
              </a:spcAft>
              <a:buSzPts val="1400"/>
              <a:buChar char="■"/>
              <a:defRPr/>
            </a:lvl9pPr>
          </a:lstStyle>
          <a:p/>
        </p:txBody>
      </p:sp>
      <p:grpSp>
        <p:nvGrpSpPr>
          <p:cNvPr id="135" name="Google Shape;135;p18"/>
          <p:cNvGrpSpPr/>
          <p:nvPr/>
        </p:nvGrpSpPr>
        <p:grpSpPr>
          <a:xfrm>
            <a:off x="8200808" y="210957"/>
            <a:ext cx="654900" cy="645309"/>
            <a:chOff x="8200808" y="134757"/>
            <a:chExt cx="654900" cy="645309"/>
          </a:xfrm>
        </p:grpSpPr>
        <p:sp>
          <p:nvSpPr>
            <p:cNvPr id="136" name="Google Shape;136;p18"/>
            <p:cNvSpPr/>
            <p:nvPr/>
          </p:nvSpPr>
          <p:spPr>
            <a:xfrm flipH="1" rot="5403199">
              <a:off x="8205908" y="130261"/>
              <a:ext cx="644700" cy="654300"/>
            </a:xfrm>
            <a:prstGeom prst="ellipse">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Barlow Condensed"/>
                <a:ea typeface="Barlow Condensed"/>
                <a:cs typeface="Barlow Condensed"/>
                <a:sym typeface="Barlow Condensed"/>
              </a:endParaRPr>
            </a:p>
          </p:txBody>
        </p:sp>
        <p:cxnSp>
          <p:nvCxnSpPr>
            <p:cNvPr id="137" name="Google Shape;137;p18"/>
            <p:cNvCxnSpPr>
              <a:endCxn id="136" idx="0"/>
            </p:cNvCxnSpPr>
            <p:nvPr/>
          </p:nvCxnSpPr>
          <p:spPr>
            <a:xfrm>
              <a:off x="8518808" y="137315"/>
              <a:ext cx="336600" cy="320400"/>
            </a:xfrm>
            <a:prstGeom prst="curvedConnector3">
              <a:avLst>
                <a:gd fmla="val 87572" name="adj1"/>
              </a:avLst>
            </a:prstGeom>
            <a:noFill/>
            <a:ln cap="flat" cmpd="sng" w="28575">
              <a:solidFill>
                <a:schemeClr val="accent4"/>
              </a:solidFill>
              <a:prstDash val="solid"/>
              <a:round/>
              <a:headEnd len="sm" w="sm" type="none"/>
              <a:tailEnd len="med" w="med" type="oval"/>
            </a:ln>
          </p:spPr>
        </p:cxnSp>
      </p:grpSp>
      <p:sp>
        <p:nvSpPr>
          <p:cNvPr id="138" name="Google Shape;138;p18"/>
          <p:cNvSpPr txBox="1"/>
          <p:nvPr>
            <p:ph idx="2" type="subTitle"/>
          </p:nvPr>
        </p:nvSpPr>
        <p:spPr>
          <a:xfrm>
            <a:off x="1166850" y="857275"/>
            <a:ext cx="4225800" cy="316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algn="l">
              <a:lnSpc>
                <a:spcPct val="115000"/>
              </a:lnSpc>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
        <p:nvSpPr>
          <p:cNvPr id="139" name="Google Shape;139;p18"/>
          <p:cNvSpPr txBox="1"/>
          <p:nvPr/>
        </p:nvSpPr>
        <p:spPr>
          <a:xfrm>
            <a:off x="8123925" y="210950"/>
            <a:ext cx="809700" cy="645300"/>
          </a:xfrm>
          <a:prstGeom prst="rect">
            <a:avLst/>
          </a:prstGeom>
          <a:noFill/>
          <a:ln>
            <a:noFill/>
          </a:ln>
        </p:spPr>
        <p:txBody>
          <a:bodyPr anchorCtr="0" anchor="ctr" bIns="0" lIns="0" spcFirstLastPara="1" rIns="0" wrap="square" tIns="0">
            <a:noAutofit/>
          </a:bodyPr>
          <a:lstStyle/>
          <a:p>
            <a:pPr indent="0" lvl="0" marL="0" marR="0" rtl="0" algn="ctr">
              <a:lnSpc>
                <a:spcPct val="115000"/>
              </a:lnSpc>
              <a:spcBef>
                <a:spcPts val="0"/>
              </a:spcBef>
              <a:spcAft>
                <a:spcPts val="1000"/>
              </a:spcAft>
              <a:buClr>
                <a:srgbClr val="000000"/>
              </a:buClr>
              <a:buSzPts val="1000"/>
              <a:buFont typeface="Arial"/>
              <a:buNone/>
            </a:pPr>
            <a:r>
              <a:t/>
            </a:r>
            <a:endParaRPr b="0" i="0" sz="1000" u="none" cap="none" strike="noStrike">
              <a:solidFill>
                <a:schemeClr val="lt1"/>
              </a:solidFill>
              <a:latin typeface="Barlow Condensed"/>
              <a:ea typeface="Barlow Condensed"/>
              <a:cs typeface="Barlow Condensed"/>
              <a:sym typeface="Barlow Condensed"/>
            </a:endParaRPr>
          </a:p>
        </p:txBody>
      </p:sp>
      <p:sp>
        <p:nvSpPr>
          <p:cNvPr id="140" name="Google Shape;140;p18"/>
          <p:cNvSpPr txBox="1"/>
          <p:nvPr/>
        </p:nvSpPr>
        <p:spPr>
          <a:xfrm>
            <a:off x="457200" y="312925"/>
            <a:ext cx="3126900" cy="431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dk1"/>
                </a:solidFill>
                <a:latin typeface="Barlow Condensed SemiBold"/>
                <a:ea typeface="Barlow Condensed SemiBold"/>
                <a:cs typeface="Barlow Condensed SemiBold"/>
                <a:sym typeface="Barlow Condensed SemiBold"/>
              </a:rPr>
              <a:t>GUIDED WALKTHROUGH:</a:t>
            </a:r>
            <a:endParaRPr b="0" i="0" sz="2800" u="none" cap="none" strike="noStrike">
              <a:solidFill>
                <a:schemeClr val="dk1"/>
              </a:solidFill>
              <a:latin typeface="Barlow Condensed SemiBold"/>
              <a:ea typeface="Barlow Condensed SemiBold"/>
              <a:cs typeface="Barlow Condensed SemiBold"/>
              <a:sym typeface="Barlow Condensed SemiBold"/>
            </a:endParaRPr>
          </a:p>
        </p:txBody>
      </p:sp>
      <p:sp>
        <p:nvSpPr>
          <p:cNvPr id="141" name="Google Shape;141;p18"/>
          <p:cNvSpPr txBox="1"/>
          <p:nvPr>
            <p:ph type="ctrTitle"/>
          </p:nvPr>
        </p:nvSpPr>
        <p:spPr>
          <a:xfrm>
            <a:off x="3398175" y="338325"/>
            <a:ext cx="3612600" cy="3162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2800"/>
              <a:buNone/>
              <a:defRPr b="0" sz="2800"/>
            </a:lvl1pPr>
            <a:lvl2pPr lvl="1"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2pPr>
            <a:lvl3pPr lvl="2"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3pPr>
            <a:lvl4pPr lvl="3"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4pPr>
            <a:lvl5pPr lvl="4"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5pPr>
            <a:lvl6pPr lvl="5"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6pPr>
            <a:lvl7pPr lvl="6"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7pPr>
            <a:lvl8pPr lvl="7"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8pPr>
            <a:lvl9pPr lvl="8"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9pPr>
          </a:lstStyle>
          <a:p/>
        </p:txBody>
      </p:sp>
      <p:sp>
        <p:nvSpPr>
          <p:cNvPr id="142" name="Google Shape;142;p18"/>
          <p:cNvSpPr txBox="1"/>
          <p:nvPr/>
        </p:nvSpPr>
        <p:spPr>
          <a:xfrm flipH="1" rot="5400000">
            <a:off x="4518200" y="-4518050"/>
            <a:ext cx="108900" cy="9145500"/>
          </a:xfrm>
          <a:prstGeom prst="rect">
            <a:avLst/>
          </a:prstGeom>
          <a:solidFill>
            <a:schemeClr val="accent4"/>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43" name="Google Shape;143;p18"/>
          <p:cNvSpPr txBox="1"/>
          <p:nvPr/>
        </p:nvSpPr>
        <p:spPr>
          <a:xfrm flipH="1" rot="5400000">
            <a:off x="-2414600" y="2454925"/>
            <a:ext cx="5100000" cy="282900"/>
          </a:xfrm>
          <a:prstGeom prst="rect">
            <a:avLst/>
          </a:prstGeom>
          <a:solidFill>
            <a:schemeClr val="accent4"/>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2">
    <p:bg>
      <p:bgPr>
        <a:solidFill>
          <a:schemeClr val="lt1"/>
        </a:solidFill>
      </p:bgPr>
    </p:bg>
    <p:spTree>
      <p:nvGrpSpPr>
        <p:cNvPr id="149" name="Shape 149"/>
        <p:cNvGrpSpPr/>
        <p:nvPr/>
      </p:nvGrpSpPr>
      <p:grpSpPr>
        <a:xfrm>
          <a:off x="0" y="0"/>
          <a:ext cx="0" cy="0"/>
          <a:chOff x="0" y="0"/>
          <a:chExt cx="0" cy="0"/>
        </a:xfrm>
      </p:grpSpPr>
      <p:pic>
        <p:nvPicPr>
          <p:cNvPr id="150" name="Google Shape;150;p20"/>
          <p:cNvPicPr preferRelativeResize="0"/>
          <p:nvPr/>
        </p:nvPicPr>
        <p:blipFill rotWithShape="1">
          <a:blip r:embed="rId2">
            <a:alphaModFix amt="34000"/>
          </a:blip>
          <a:srcRect b="-33333" l="0" r="-33351" t="0"/>
          <a:stretch/>
        </p:blipFill>
        <p:spPr>
          <a:xfrm>
            <a:off x="3329050" y="1168750"/>
            <a:ext cx="6858900" cy="6858000"/>
          </a:xfrm>
          <a:prstGeom prst="ellipse">
            <a:avLst/>
          </a:prstGeom>
          <a:noFill/>
          <a:ln>
            <a:noFill/>
          </a:ln>
        </p:spPr>
      </p:pic>
      <p:sp>
        <p:nvSpPr>
          <p:cNvPr id="151" name="Google Shape;151;p20"/>
          <p:cNvSpPr/>
          <p:nvPr/>
        </p:nvSpPr>
        <p:spPr>
          <a:xfrm>
            <a:off x="8458200" y="0"/>
            <a:ext cx="685800" cy="5143500"/>
          </a:xfrm>
          <a:prstGeom prst="rect">
            <a:avLst/>
          </a:prstGeom>
          <a:solidFill>
            <a:srgbClr val="E41A23"/>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grpSp>
        <p:nvGrpSpPr>
          <p:cNvPr id="152" name="Google Shape;152;p20"/>
          <p:cNvGrpSpPr/>
          <p:nvPr/>
        </p:nvGrpSpPr>
        <p:grpSpPr>
          <a:xfrm>
            <a:off x="8668400" y="2593628"/>
            <a:ext cx="265400" cy="2345202"/>
            <a:chOff x="5434475" y="2630351"/>
            <a:chExt cx="265400" cy="2345202"/>
          </a:xfrm>
        </p:grpSpPr>
        <p:pic>
          <p:nvPicPr>
            <p:cNvPr id="153" name="Google Shape;153;p20"/>
            <p:cNvPicPr preferRelativeResize="0"/>
            <p:nvPr/>
          </p:nvPicPr>
          <p:blipFill rotWithShape="1">
            <a:blip r:embed="rId3">
              <a:alphaModFix/>
            </a:blip>
            <a:srcRect b="22952" l="16307" r="4068" t="22306"/>
            <a:stretch/>
          </p:blipFill>
          <p:spPr>
            <a:xfrm rot="-5400000">
              <a:off x="4543963" y="3520863"/>
              <a:ext cx="2046424" cy="265400"/>
            </a:xfrm>
            <a:prstGeom prst="rect">
              <a:avLst/>
            </a:prstGeom>
            <a:noFill/>
            <a:ln>
              <a:noFill/>
            </a:ln>
          </p:spPr>
        </p:pic>
        <p:pic>
          <p:nvPicPr>
            <p:cNvPr descr="General Assembly Logo Transparent" id="154" name="Google Shape;154;p20"/>
            <p:cNvPicPr preferRelativeResize="0"/>
            <p:nvPr/>
          </p:nvPicPr>
          <p:blipFill rotWithShape="1">
            <a:blip r:embed="rId4">
              <a:alphaModFix/>
            </a:blip>
            <a:srcRect b="0" l="0" r="65518" t="0"/>
            <a:stretch/>
          </p:blipFill>
          <p:spPr>
            <a:xfrm rot="-5400000">
              <a:off x="5427967" y="4703747"/>
              <a:ext cx="278436" cy="265176"/>
            </a:xfrm>
            <a:prstGeom prst="rect">
              <a:avLst/>
            </a:prstGeom>
            <a:noFill/>
            <a:ln>
              <a:noFill/>
            </a:ln>
          </p:spPr>
        </p:pic>
      </p:grpSp>
      <p:sp>
        <p:nvSpPr>
          <p:cNvPr id="155" name="Google Shape;155;p20"/>
          <p:cNvSpPr txBox="1"/>
          <p:nvPr>
            <p:ph type="ctrTitle"/>
          </p:nvPr>
        </p:nvSpPr>
        <p:spPr>
          <a:xfrm>
            <a:off x="457200" y="3383050"/>
            <a:ext cx="6428700" cy="1143000"/>
          </a:xfrm>
          <a:prstGeom prst="rect">
            <a:avLst/>
          </a:prstGeom>
        </p:spPr>
        <p:txBody>
          <a:bodyPr anchorCtr="0" anchor="t" bIns="0" lIns="0" spcFirstLastPara="1" rIns="0" wrap="square" tIns="0">
            <a:spAutoFit/>
          </a:bodyPr>
          <a:lstStyle>
            <a:lvl1pPr lvl="0" rtl="0">
              <a:spcBef>
                <a:spcPts val="0"/>
              </a:spcBef>
              <a:spcAft>
                <a:spcPts val="0"/>
              </a:spcAft>
              <a:buSzPts val="4000"/>
              <a:buFont typeface="Barlow Condensed"/>
              <a:buNone/>
              <a:defRPr b="1" sz="4000">
                <a:latin typeface="Barlow Condensed"/>
                <a:ea typeface="Barlow Condensed"/>
                <a:cs typeface="Barlow Condensed"/>
                <a:sym typeface="Barlow Condensed"/>
              </a:defRPr>
            </a:lvl1pPr>
            <a:lvl2pPr lvl="1" rtl="0" algn="r">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rtl="0" algn="r">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rtl="0" algn="r">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rtl="0" algn="r">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rtl="0" algn="r">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rtl="0" algn="r">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rtl="0" algn="r">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rtl="0" algn="r">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
        <p:nvSpPr>
          <p:cNvPr id="156" name="Google Shape;156;p20"/>
          <p:cNvSpPr/>
          <p:nvPr/>
        </p:nvSpPr>
        <p:spPr>
          <a:xfrm>
            <a:off x="562300" y="4713900"/>
            <a:ext cx="1219200" cy="42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0"/>
          <p:cNvSpPr txBox="1"/>
          <p:nvPr/>
        </p:nvSpPr>
        <p:spPr>
          <a:xfrm>
            <a:off x="457200" y="2593625"/>
            <a:ext cx="6428700" cy="738900"/>
          </a:xfrm>
          <a:prstGeom prst="rect">
            <a:avLst/>
          </a:prstGeom>
          <a:noFill/>
          <a:ln>
            <a:noFill/>
          </a:ln>
        </p:spPr>
        <p:txBody>
          <a:bodyPr anchorCtr="0" anchor="b" bIns="0" lIns="0" spcFirstLastPara="1" rIns="0" wrap="square" tIns="0">
            <a:spAutoFit/>
          </a:bodyPr>
          <a:lstStyle/>
          <a:p>
            <a:pPr indent="0" lvl="0" marL="0" rtl="0" algn="l">
              <a:spcBef>
                <a:spcPts val="0"/>
              </a:spcBef>
              <a:spcAft>
                <a:spcPts val="0"/>
              </a:spcAft>
              <a:buNone/>
            </a:pPr>
            <a:r>
              <a:rPr b="1" lang="en" sz="4800">
                <a:solidFill>
                  <a:srgbClr val="E41F26"/>
                </a:solidFill>
                <a:latin typeface="Barlow Condensed"/>
                <a:ea typeface="Barlow Condensed"/>
                <a:cs typeface="Barlow Condensed"/>
                <a:sym typeface="Barlow Condensed"/>
              </a:rPr>
              <a:t>Generative AI </a:t>
            </a:r>
            <a:endParaRPr b="1" sz="4800">
              <a:solidFill>
                <a:srgbClr val="E41F26"/>
              </a:solidFill>
              <a:latin typeface="Barlow Condensed"/>
              <a:ea typeface="Barlow Condensed"/>
              <a:cs typeface="Barlow Condensed"/>
              <a:sym typeface="Barlow Condense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Objectives">
  <p:cSld name="TITLE_AND_BODY_10_1_1">
    <p:spTree>
      <p:nvGrpSpPr>
        <p:cNvPr id="158" name="Shape 158"/>
        <p:cNvGrpSpPr/>
        <p:nvPr/>
      </p:nvGrpSpPr>
      <p:grpSpPr>
        <a:xfrm>
          <a:off x="0" y="0"/>
          <a:ext cx="0" cy="0"/>
          <a:chOff x="0" y="0"/>
          <a:chExt cx="0" cy="0"/>
        </a:xfrm>
      </p:grpSpPr>
      <p:sp>
        <p:nvSpPr>
          <p:cNvPr id="159" name="Google Shape;159;p21"/>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60" name="Google Shape;160;p21"/>
          <p:cNvSpPr/>
          <p:nvPr/>
        </p:nvSpPr>
        <p:spPr>
          <a:xfrm>
            <a:off x="5838025" y="0"/>
            <a:ext cx="3306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1" name="Google Shape;161;p21"/>
          <p:cNvPicPr preferRelativeResize="0"/>
          <p:nvPr/>
        </p:nvPicPr>
        <p:blipFill>
          <a:blip r:embed="rId2">
            <a:alphaModFix/>
          </a:blip>
          <a:stretch>
            <a:fillRect/>
          </a:stretch>
        </p:blipFill>
        <p:spPr>
          <a:xfrm>
            <a:off x="6461782" y="1488900"/>
            <a:ext cx="2058478" cy="1966650"/>
          </a:xfrm>
          <a:prstGeom prst="rect">
            <a:avLst/>
          </a:prstGeom>
          <a:noFill/>
          <a:ln>
            <a:noFill/>
          </a:ln>
        </p:spPr>
      </p:pic>
      <p:sp>
        <p:nvSpPr>
          <p:cNvPr id="162" name="Google Shape;162;p21"/>
          <p:cNvSpPr txBox="1"/>
          <p:nvPr/>
        </p:nvSpPr>
        <p:spPr>
          <a:xfrm>
            <a:off x="457200" y="312300"/>
            <a:ext cx="5069400" cy="6465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b="1" lang="en" sz="3000">
                <a:latin typeface="Barlow Condensed"/>
                <a:ea typeface="Barlow Condensed"/>
                <a:cs typeface="Barlow Condensed"/>
                <a:sym typeface="Barlow Condensed"/>
              </a:rPr>
              <a:t>LEARNING OBJECTIVES</a:t>
            </a:r>
            <a:endParaRPr b="1" sz="3000">
              <a:latin typeface="Barlow Condensed"/>
              <a:ea typeface="Barlow Condensed"/>
              <a:cs typeface="Barlow Condensed"/>
              <a:sym typeface="Barlow Condensed"/>
            </a:endParaRPr>
          </a:p>
        </p:txBody>
      </p:sp>
      <p:sp>
        <p:nvSpPr>
          <p:cNvPr id="163" name="Google Shape;163;p21"/>
          <p:cNvSpPr txBox="1"/>
          <p:nvPr/>
        </p:nvSpPr>
        <p:spPr>
          <a:xfrm>
            <a:off x="457200" y="958800"/>
            <a:ext cx="5139000" cy="277200"/>
          </a:xfrm>
          <a:prstGeom prst="rect">
            <a:avLst/>
          </a:prstGeom>
          <a:noFill/>
          <a:ln>
            <a:noFill/>
          </a:ln>
        </p:spPr>
        <p:txBody>
          <a:bodyPr anchorCtr="0" anchor="ctr" bIns="0" lIns="0" spcFirstLastPara="1" rIns="0" wrap="square" tIns="0">
            <a:spAutoFit/>
          </a:bodyPr>
          <a:lstStyle/>
          <a:p>
            <a:pPr indent="0" lvl="0" marL="0" rtl="0" algn="l">
              <a:lnSpc>
                <a:spcPct val="115000"/>
              </a:lnSpc>
              <a:spcBef>
                <a:spcPts val="0"/>
              </a:spcBef>
              <a:spcAft>
                <a:spcPts val="1000"/>
              </a:spcAft>
              <a:buNone/>
            </a:pPr>
            <a:r>
              <a:rPr lang="en" sz="1800">
                <a:solidFill>
                  <a:srgbClr val="222222"/>
                </a:solidFill>
                <a:latin typeface="Nunito"/>
                <a:ea typeface="Nunito"/>
                <a:cs typeface="Nunito"/>
                <a:sym typeface="Nunito"/>
              </a:rPr>
              <a:t>By the end of the lesson, you will be able to…</a:t>
            </a:r>
            <a:endParaRPr sz="1800">
              <a:solidFill>
                <a:srgbClr val="222222"/>
              </a:solidFill>
              <a:latin typeface="Nunito"/>
              <a:ea typeface="Nunito"/>
              <a:cs typeface="Nunito"/>
              <a:sym typeface="Nuni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2">
    <p:bg>
      <p:bgPr>
        <a:solidFill>
          <a:schemeClr val="lt1"/>
        </a:solidFill>
      </p:bgPr>
    </p:bg>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mt="34000"/>
          </a:blip>
          <a:srcRect b="-33333" l="0" r="-33351" t="0"/>
          <a:stretch/>
        </p:blipFill>
        <p:spPr>
          <a:xfrm>
            <a:off x="3329050" y="1168750"/>
            <a:ext cx="6858900" cy="6858000"/>
          </a:xfrm>
          <a:prstGeom prst="ellipse">
            <a:avLst/>
          </a:prstGeom>
          <a:noFill/>
          <a:ln>
            <a:noFill/>
          </a:ln>
        </p:spPr>
      </p:pic>
      <p:sp>
        <p:nvSpPr>
          <p:cNvPr id="19" name="Google Shape;19;p3"/>
          <p:cNvSpPr/>
          <p:nvPr/>
        </p:nvSpPr>
        <p:spPr>
          <a:xfrm>
            <a:off x="8458200" y="0"/>
            <a:ext cx="685800" cy="5143500"/>
          </a:xfrm>
          <a:prstGeom prst="rect">
            <a:avLst/>
          </a:prstGeom>
          <a:solidFill>
            <a:srgbClr val="E41A23"/>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 name="Google Shape;20;p3"/>
          <p:cNvGrpSpPr/>
          <p:nvPr/>
        </p:nvGrpSpPr>
        <p:grpSpPr>
          <a:xfrm>
            <a:off x="8668400" y="2593628"/>
            <a:ext cx="265400" cy="2345202"/>
            <a:chOff x="5434475" y="2630351"/>
            <a:chExt cx="265400" cy="2345202"/>
          </a:xfrm>
        </p:grpSpPr>
        <p:pic>
          <p:nvPicPr>
            <p:cNvPr id="21" name="Google Shape;21;p3"/>
            <p:cNvPicPr preferRelativeResize="0"/>
            <p:nvPr/>
          </p:nvPicPr>
          <p:blipFill rotWithShape="1">
            <a:blip r:embed="rId3">
              <a:alphaModFix/>
            </a:blip>
            <a:srcRect b="22951" l="16306" r="4068" t="22306"/>
            <a:stretch/>
          </p:blipFill>
          <p:spPr>
            <a:xfrm rot="-5400000">
              <a:off x="4543963" y="3520863"/>
              <a:ext cx="2046424" cy="265400"/>
            </a:xfrm>
            <a:prstGeom prst="rect">
              <a:avLst/>
            </a:prstGeom>
            <a:noFill/>
            <a:ln>
              <a:noFill/>
            </a:ln>
          </p:spPr>
        </p:pic>
        <p:pic>
          <p:nvPicPr>
            <p:cNvPr descr="General Assembly Logo Transparent" id="22" name="Google Shape;22;p3"/>
            <p:cNvPicPr preferRelativeResize="0"/>
            <p:nvPr/>
          </p:nvPicPr>
          <p:blipFill rotWithShape="1">
            <a:blip r:embed="rId4">
              <a:alphaModFix/>
            </a:blip>
            <a:srcRect b="0" l="0" r="65517" t="0"/>
            <a:stretch/>
          </p:blipFill>
          <p:spPr>
            <a:xfrm rot="-5400000">
              <a:off x="5427967" y="4703747"/>
              <a:ext cx="278436" cy="265176"/>
            </a:xfrm>
            <a:prstGeom prst="rect">
              <a:avLst/>
            </a:prstGeom>
            <a:noFill/>
            <a:ln>
              <a:noFill/>
            </a:ln>
          </p:spPr>
        </p:pic>
      </p:grpSp>
      <p:sp>
        <p:nvSpPr>
          <p:cNvPr id="23" name="Google Shape;23;p3"/>
          <p:cNvSpPr txBox="1"/>
          <p:nvPr>
            <p:ph type="ctrTitle"/>
          </p:nvPr>
        </p:nvSpPr>
        <p:spPr>
          <a:xfrm>
            <a:off x="457200" y="3383050"/>
            <a:ext cx="6428700" cy="11430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4000"/>
              <a:buFont typeface="Barlow Condensed"/>
              <a:buNone/>
              <a:defRPr b="1" sz="4000">
                <a:latin typeface="Barlow Condensed"/>
                <a:ea typeface="Barlow Condensed"/>
                <a:cs typeface="Barlow Condensed"/>
                <a:sym typeface="Barlow Condensed"/>
              </a:defRPr>
            </a:lvl1pPr>
            <a:lvl2pPr lvl="1"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
        <p:nvSpPr>
          <p:cNvPr id="24" name="Google Shape;24;p3"/>
          <p:cNvSpPr/>
          <p:nvPr/>
        </p:nvSpPr>
        <p:spPr>
          <a:xfrm>
            <a:off x="562300" y="4713900"/>
            <a:ext cx="1219200" cy="429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3"/>
          <p:cNvSpPr txBox="1"/>
          <p:nvPr/>
        </p:nvSpPr>
        <p:spPr>
          <a:xfrm>
            <a:off x="457200" y="2593625"/>
            <a:ext cx="6428700" cy="738900"/>
          </a:xfrm>
          <a:prstGeom prst="rect">
            <a:avLst/>
          </a:prstGeom>
          <a:noFill/>
          <a:ln>
            <a:noFill/>
          </a:ln>
        </p:spPr>
        <p:txBody>
          <a:bodyPr anchorCtr="0" anchor="b" bIns="0" lIns="0" spcFirstLastPara="1" rIns="0" wrap="square" tIns="0">
            <a:spAutoFit/>
          </a:bodyPr>
          <a:lstStyle/>
          <a:p>
            <a:pPr indent="0" lvl="0" marL="0" marR="0" rtl="0" algn="l">
              <a:lnSpc>
                <a:spcPct val="100000"/>
              </a:lnSpc>
              <a:spcBef>
                <a:spcPts val="0"/>
              </a:spcBef>
              <a:spcAft>
                <a:spcPts val="0"/>
              </a:spcAft>
              <a:buClr>
                <a:srgbClr val="000000"/>
              </a:buClr>
              <a:buSzPts val="4800"/>
              <a:buFont typeface="Arial"/>
              <a:buNone/>
            </a:pPr>
            <a:r>
              <a:rPr b="1" i="0" lang="en" sz="4800" u="none" cap="none" strike="noStrike">
                <a:solidFill>
                  <a:srgbClr val="E41F26"/>
                </a:solidFill>
                <a:latin typeface="Barlow Condensed"/>
                <a:ea typeface="Barlow Condensed"/>
                <a:cs typeface="Barlow Condensed"/>
                <a:sym typeface="Barlow Condensed"/>
              </a:rPr>
              <a:t>Generative AI </a:t>
            </a:r>
            <a:endParaRPr b="1" i="0" sz="4800" u="none" cap="none" strike="noStrike">
              <a:solidFill>
                <a:srgbClr val="E41F26"/>
              </a:solidFill>
              <a:latin typeface="Barlow Condensed"/>
              <a:ea typeface="Barlow Condensed"/>
              <a:cs typeface="Barlow Condensed"/>
              <a:sym typeface="Barlow Condense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Quote">
  <p:cSld name="MAIN_POINT_1_1_1_2">
    <p:bg>
      <p:bgPr>
        <a:solidFill>
          <a:schemeClr val="lt1"/>
        </a:solidFill>
      </p:bgPr>
    </p:bg>
    <p:spTree>
      <p:nvGrpSpPr>
        <p:cNvPr id="164" name="Shape 164"/>
        <p:cNvGrpSpPr/>
        <p:nvPr/>
      </p:nvGrpSpPr>
      <p:grpSpPr>
        <a:xfrm>
          <a:off x="0" y="0"/>
          <a:ext cx="0" cy="0"/>
          <a:chOff x="0" y="0"/>
          <a:chExt cx="0" cy="0"/>
        </a:xfrm>
      </p:grpSpPr>
      <p:sp>
        <p:nvSpPr>
          <p:cNvPr id="165" name="Google Shape;165;p22"/>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66" name="Google Shape;166;p22"/>
          <p:cNvSpPr txBox="1"/>
          <p:nvPr/>
        </p:nvSpPr>
        <p:spPr>
          <a:xfrm>
            <a:off x="-360950" y="-1644300"/>
            <a:ext cx="2611800" cy="63417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n" sz="40000">
                <a:solidFill>
                  <a:schemeClr val="accent2"/>
                </a:solidFill>
                <a:latin typeface="Brygada 1918"/>
                <a:ea typeface="Brygada 1918"/>
                <a:cs typeface="Brygada 1918"/>
                <a:sym typeface="Brygada 1918"/>
              </a:rPr>
              <a:t>“</a:t>
            </a:r>
            <a:endParaRPr b="1" sz="40000">
              <a:solidFill>
                <a:schemeClr val="accent2"/>
              </a:solidFill>
              <a:latin typeface="Brygada 1918"/>
              <a:ea typeface="Brygada 1918"/>
              <a:cs typeface="Brygada 1918"/>
              <a:sym typeface="Brygada 1918"/>
            </a:endParaRPr>
          </a:p>
        </p:txBody>
      </p:sp>
      <p:sp>
        <p:nvSpPr>
          <p:cNvPr id="167" name="Google Shape;167;p22"/>
          <p:cNvSpPr txBox="1"/>
          <p:nvPr>
            <p:ph type="ctrTitle"/>
          </p:nvPr>
        </p:nvSpPr>
        <p:spPr>
          <a:xfrm>
            <a:off x="2051675" y="457200"/>
            <a:ext cx="6177900" cy="2300100"/>
          </a:xfrm>
          <a:prstGeom prst="rect">
            <a:avLst/>
          </a:prstGeom>
        </p:spPr>
        <p:txBody>
          <a:bodyPr anchorCtr="0" anchor="b" bIns="0" lIns="0" spcFirstLastPara="1" rIns="0" wrap="square" tIns="0">
            <a:noAutofit/>
          </a:bodyPr>
          <a:lstStyle>
            <a:lvl1pPr lvl="0" rtl="0">
              <a:spcBef>
                <a:spcPts val="0"/>
              </a:spcBef>
              <a:spcAft>
                <a:spcPts val="0"/>
              </a:spcAft>
              <a:buSzPts val="3000"/>
              <a:buNone/>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68" name="Google Shape;168;p22"/>
          <p:cNvSpPr txBox="1"/>
          <p:nvPr>
            <p:ph idx="1" type="subTitle"/>
          </p:nvPr>
        </p:nvSpPr>
        <p:spPr>
          <a:xfrm>
            <a:off x="2051675" y="2985800"/>
            <a:ext cx="4341900" cy="316200"/>
          </a:xfrm>
          <a:prstGeom prst="rect">
            <a:avLst/>
          </a:prstGeom>
        </p:spPr>
        <p:txBody>
          <a:bodyPr anchorCtr="0" anchor="t" bIns="0" lIns="0" spcFirstLastPara="1" rIns="0" wrap="square" tIns="0">
            <a:sp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pic>
        <p:nvPicPr>
          <p:cNvPr descr="GA-Cog-900.png" id="169" name="Google Shape;169;p22"/>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70" name="Google Shape;170;p22"/>
          <p:cNvSpPr txBox="1"/>
          <p:nvPr>
            <p:ph idx="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Divider">
  <p:cSld name="TITLE_1_1">
    <p:bg>
      <p:bgPr>
        <a:solidFill>
          <a:schemeClr val="lt1"/>
        </a:solidFill>
      </p:bgPr>
    </p:bg>
    <p:spTree>
      <p:nvGrpSpPr>
        <p:cNvPr id="171" name="Shape 171"/>
        <p:cNvGrpSpPr/>
        <p:nvPr/>
      </p:nvGrpSpPr>
      <p:grpSpPr>
        <a:xfrm>
          <a:off x="0" y="0"/>
          <a:ext cx="0" cy="0"/>
          <a:chOff x="0" y="0"/>
          <a:chExt cx="0" cy="0"/>
        </a:xfrm>
      </p:grpSpPr>
      <p:sp>
        <p:nvSpPr>
          <p:cNvPr id="172" name="Google Shape;172;p23"/>
          <p:cNvSpPr/>
          <p:nvPr/>
        </p:nvSpPr>
        <p:spPr>
          <a:xfrm>
            <a:off x="0" y="4524625"/>
            <a:ext cx="2451600" cy="618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GA-Cog-900.png" id="173" name="Google Shape;173;p23"/>
          <p:cNvPicPr preferRelativeResize="0"/>
          <p:nvPr/>
        </p:nvPicPr>
        <p:blipFill>
          <a:blip r:embed="rId2">
            <a:alphaModFix/>
          </a:blip>
          <a:stretch>
            <a:fillRect/>
          </a:stretch>
        </p:blipFill>
        <p:spPr>
          <a:xfrm>
            <a:off x="8370750" y="4663157"/>
            <a:ext cx="316051" cy="316051"/>
          </a:xfrm>
          <a:prstGeom prst="rect">
            <a:avLst/>
          </a:prstGeom>
          <a:noFill/>
          <a:ln>
            <a:noFill/>
          </a:ln>
        </p:spPr>
      </p:pic>
      <p:pic>
        <p:nvPicPr>
          <p:cNvPr id="174" name="Google Shape;174;p23"/>
          <p:cNvPicPr preferRelativeResize="0"/>
          <p:nvPr/>
        </p:nvPicPr>
        <p:blipFill rotWithShape="1">
          <a:blip r:embed="rId3">
            <a:alphaModFix amt="38000"/>
          </a:blip>
          <a:srcRect b="-44795" l="7279" r="-59255" t="-7156"/>
          <a:stretch/>
        </p:blipFill>
        <p:spPr>
          <a:xfrm>
            <a:off x="4971150" y="-542300"/>
            <a:ext cx="8258400" cy="8257200"/>
          </a:xfrm>
          <a:prstGeom prst="ellipse">
            <a:avLst/>
          </a:prstGeom>
          <a:noFill/>
          <a:ln>
            <a:noFill/>
          </a:ln>
        </p:spPr>
      </p:pic>
      <p:sp>
        <p:nvSpPr>
          <p:cNvPr id="175" name="Google Shape;175;p23"/>
          <p:cNvSpPr txBox="1"/>
          <p:nvPr>
            <p:ph type="ctrTitle"/>
          </p:nvPr>
        </p:nvSpPr>
        <p:spPr>
          <a:xfrm>
            <a:off x="1028700" y="3520150"/>
            <a:ext cx="6174600" cy="1143000"/>
          </a:xfrm>
          <a:prstGeom prst="rect">
            <a:avLst/>
          </a:prstGeom>
        </p:spPr>
        <p:txBody>
          <a:bodyPr anchorCtr="0" anchor="t" bIns="0" lIns="0" spcFirstLastPara="1" rIns="0" wrap="square" tIns="0">
            <a:noAutofit/>
          </a:bodyPr>
          <a:lstStyle>
            <a:lvl1pPr lvl="0" rtl="0">
              <a:spcBef>
                <a:spcPts val="0"/>
              </a:spcBef>
              <a:spcAft>
                <a:spcPts val="0"/>
              </a:spcAft>
              <a:buSzPts val="4000"/>
              <a:buFont typeface="Barlow Condensed"/>
              <a:buNone/>
              <a:defRPr b="1" sz="4000">
                <a:latin typeface="Barlow Condensed"/>
                <a:ea typeface="Barlow Condensed"/>
                <a:cs typeface="Barlow Condensed"/>
                <a:sym typeface="Barlow Condensed"/>
              </a:defRPr>
            </a:lvl1pPr>
            <a:lvl2pPr lvl="1" rtl="0" algn="r">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rtl="0" algn="r">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rtl="0" algn="r">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rtl="0" algn="r">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rtl="0" algn="r">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rtl="0" algn="r">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rtl="0" algn="r">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rtl="0" algn="r">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
        <p:nvSpPr>
          <p:cNvPr id="176" name="Google Shape;176;p23"/>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77" name="Google Shape;177;p23"/>
          <p:cNvSpPr txBox="1"/>
          <p:nvPr/>
        </p:nvSpPr>
        <p:spPr>
          <a:xfrm>
            <a:off x="1028700" y="2440916"/>
            <a:ext cx="8115300" cy="923400"/>
          </a:xfrm>
          <a:prstGeom prst="rect">
            <a:avLst/>
          </a:prstGeom>
          <a:noFill/>
          <a:ln>
            <a:noFill/>
          </a:ln>
        </p:spPr>
        <p:txBody>
          <a:bodyPr anchorCtr="0" anchor="b" bIns="0" lIns="0" spcFirstLastPara="1" rIns="0" wrap="square" tIns="0">
            <a:spAutoFit/>
          </a:bodyPr>
          <a:lstStyle/>
          <a:p>
            <a:pPr indent="0" lvl="0" marL="0" rtl="0" algn="l">
              <a:lnSpc>
                <a:spcPct val="60000"/>
              </a:lnSpc>
              <a:spcBef>
                <a:spcPts val="0"/>
              </a:spcBef>
              <a:spcAft>
                <a:spcPts val="0"/>
              </a:spcAft>
              <a:buNone/>
            </a:pPr>
            <a:r>
              <a:rPr b="1" lang="en" sz="10000">
                <a:solidFill>
                  <a:srgbClr val="3DBED4"/>
                </a:solidFill>
                <a:latin typeface="Barlow Condensed"/>
                <a:ea typeface="Barlow Condensed"/>
                <a:cs typeface="Barlow Condensed"/>
                <a:sym typeface="Barlow Condensed"/>
              </a:rPr>
              <a:t>LEARN</a:t>
            </a:r>
            <a:endParaRPr b="1" sz="10000">
              <a:solidFill>
                <a:srgbClr val="3DBED4"/>
              </a:solidFill>
              <a:latin typeface="Barlow Condensed"/>
              <a:ea typeface="Barlow Condensed"/>
              <a:cs typeface="Barlow Condensed"/>
              <a:sym typeface="Barlow Condensed"/>
            </a:endParaRPr>
          </a:p>
        </p:txBody>
      </p:sp>
      <p:pic>
        <p:nvPicPr>
          <p:cNvPr id="178" name="Google Shape;178;p23"/>
          <p:cNvPicPr preferRelativeResize="0"/>
          <p:nvPr/>
        </p:nvPicPr>
        <p:blipFill>
          <a:blip r:embed="rId4">
            <a:alphaModFix/>
          </a:blip>
          <a:stretch>
            <a:fillRect/>
          </a:stretch>
        </p:blipFill>
        <p:spPr>
          <a:xfrm>
            <a:off x="7240850" y="651625"/>
            <a:ext cx="1143000" cy="15240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Content Option 1">
  <p:cSld name="TITLE_1_1_2">
    <p:bg>
      <p:bgPr>
        <a:solidFill>
          <a:schemeClr val="lt1"/>
        </a:solidFill>
      </p:bgPr>
    </p:bg>
    <p:spTree>
      <p:nvGrpSpPr>
        <p:cNvPr id="179" name="Shape 179"/>
        <p:cNvGrpSpPr/>
        <p:nvPr/>
      </p:nvGrpSpPr>
      <p:grpSpPr>
        <a:xfrm>
          <a:off x="0" y="0"/>
          <a:ext cx="0" cy="0"/>
          <a:chOff x="0" y="0"/>
          <a:chExt cx="0" cy="0"/>
        </a:xfrm>
      </p:grpSpPr>
      <p:pic>
        <p:nvPicPr>
          <p:cNvPr descr="GA-Cog-900.png" id="180" name="Google Shape;180;p24"/>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81" name="Google Shape;181;p24"/>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82" name="Google Shape;182;p24"/>
          <p:cNvSpPr txBox="1"/>
          <p:nvPr>
            <p:ph type="title"/>
          </p:nvPr>
        </p:nvSpPr>
        <p:spPr>
          <a:xfrm>
            <a:off x="1142150" y="457200"/>
            <a:ext cx="7544700" cy="4104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p:txBody>
      </p:sp>
      <p:sp>
        <p:nvSpPr>
          <p:cNvPr id="183" name="Google Shape;183;p24"/>
          <p:cNvSpPr txBox="1"/>
          <p:nvPr>
            <p:ph idx="1" type="body"/>
          </p:nvPr>
        </p:nvSpPr>
        <p:spPr>
          <a:xfrm>
            <a:off x="1142150" y="1143850"/>
            <a:ext cx="3933300" cy="2326800"/>
          </a:xfrm>
          <a:prstGeom prst="rect">
            <a:avLst/>
          </a:prstGeom>
        </p:spPr>
        <p:txBody>
          <a:bodyPr anchorCtr="0" anchor="t" bIns="0" lIns="0" spcFirstLastPara="1" rIns="0" wrap="square" tIns="0">
            <a:spAutoFit/>
          </a:bodyPr>
          <a:lstStyle>
            <a:lvl1pPr indent="-292100" lvl="0" marL="457200" rtl="0">
              <a:spcBef>
                <a:spcPts val="0"/>
              </a:spcBef>
              <a:spcAft>
                <a:spcPts val="0"/>
              </a:spcAft>
              <a:buSzPts val="10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84" name="Google Shape;184;p24"/>
          <p:cNvSpPr/>
          <p:nvPr>
            <p:ph idx="2" type="pic"/>
          </p:nvPr>
        </p:nvSpPr>
        <p:spPr>
          <a:xfrm>
            <a:off x="5242200" y="979025"/>
            <a:ext cx="3444600" cy="3444600"/>
          </a:xfrm>
          <a:prstGeom prst="rect">
            <a:avLst/>
          </a:prstGeom>
          <a:noFill/>
          <a:ln>
            <a:noFill/>
          </a:ln>
        </p:spPr>
      </p:sp>
      <p:sp>
        <p:nvSpPr>
          <p:cNvPr id="185" name="Google Shape;185;p24"/>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Content Option 2">
  <p:cSld name="TITLE_1_1_2_1_1">
    <p:bg>
      <p:bgPr>
        <a:solidFill>
          <a:schemeClr val="lt1"/>
        </a:solidFill>
      </p:bgPr>
    </p:bg>
    <p:spTree>
      <p:nvGrpSpPr>
        <p:cNvPr id="186" name="Shape 186"/>
        <p:cNvGrpSpPr/>
        <p:nvPr/>
      </p:nvGrpSpPr>
      <p:grpSpPr>
        <a:xfrm>
          <a:off x="0" y="0"/>
          <a:ext cx="0" cy="0"/>
          <a:chOff x="0" y="0"/>
          <a:chExt cx="0" cy="0"/>
        </a:xfrm>
      </p:grpSpPr>
      <p:pic>
        <p:nvPicPr>
          <p:cNvPr descr="GA-Cog-900.png" id="187" name="Google Shape;187;p25"/>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88" name="Google Shape;188;p25"/>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89" name="Google Shape;189;p25"/>
          <p:cNvSpPr txBox="1"/>
          <p:nvPr>
            <p:ph type="title"/>
          </p:nvPr>
        </p:nvSpPr>
        <p:spPr>
          <a:xfrm>
            <a:off x="1142150" y="457200"/>
            <a:ext cx="7544700" cy="4104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p:txBody>
      </p:sp>
      <p:sp>
        <p:nvSpPr>
          <p:cNvPr id="190" name="Google Shape;190;p25"/>
          <p:cNvSpPr txBox="1"/>
          <p:nvPr>
            <p:ph idx="1" type="body"/>
          </p:nvPr>
        </p:nvSpPr>
        <p:spPr>
          <a:xfrm>
            <a:off x="1142150" y="1143850"/>
            <a:ext cx="7544700" cy="1053000"/>
          </a:xfrm>
          <a:prstGeom prst="rect">
            <a:avLst/>
          </a:prstGeom>
        </p:spPr>
        <p:txBody>
          <a:bodyPr anchorCtr="0" anchor="t" bIns="0" lIns="0" spcFirstLastPara="1" rIns="0" wrap="square" tIns="0">
            <a:spAutoFit/>
          </a:bodyPr>
          <a:lstStyle>
            <a:lvl1pPr indent="-292100" lvl="0" marL="457200" rtl="0">
              <a:spcBef>
                <a:spcPts val="0"/>
              </a:spcBef>
              <a:spcAft>
                <a:spcPts val="0"/>
              </a:spcAft>
              <a:buSzPts val="10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91" name="Google Shape;191;p25"/>
          <p:cNvSpPr/>
          <p:nvPr>
            <p:ph idx="2" type="pic"/>
          </p:nvPr>
        </p:nvSpPr>
        <p:spPr>
          <a:xfrm>
            <a:off x="1142100" y="2575550"/>
            <a:ext cx="7544700" cy="1848000"/>
          </a:xfrm>
          <a:prstGeom prst="rect">
            <a:avLst/>
          </a:prstGeom>
          <a:noFill/>
          <a:ln>
            <a:noFill/>
          </a:ln>
        </p:spPr>
      </p:sp>
      <p:sp>
        <p:nvSpPr>
          <p:cNvPr id="192" name="Google Shape;192;p25"/>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Example">
  <p:cSld name="TITLE_1_1_2_1_1_1">
    <p:bg>
      <p:bgPr>
        <a:solidFill>
          <a:schemeClr val="lt1"/>
        </a:solidFill>
      </p:bgPr>
    </p:bg>
    <p:spTree>
      <p:nvGrpSpPr>
        <p:cNvPr id="193" name="Shape 193"/>
        <p:cNvGrpSpPr/>
        <p:nvPr/>
      </p:nvGrpSpPr>
      <p:grpSpPr>
        <a:xfrm>
          <a:off x="0" y="0"/>
          <a:ext cx="0" cy="0"/>
          <a:chOff x="0" y="0"/>
          <a:chExt cx="0" cy="0"/>
        </a:xfrm>
      </p:grpSpPr>
      <p:pic>
        <p:nvPicPr>
          <p:cNvPr descr="GA-Cog-900.png" id="194" name="Google Shape;194;p26"/>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95" name="Google Shape;195;p26"/>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96" name="Google Shape;196;p26"/>
          <p:cNvSpPr txBox="1"/>
          <p:nvPr>
            <p:ph type="title"/>
          </p:nvPr>
        </p:nvSpPr>
        <p:spPr>
          <a:xfrm>
            <a:off x="1142150" y="457200"/>
            <a:ext cx="6175500" cy="4104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p:txBody>
      </p:sp>
      <p:pic>
        <p:nvPicPr>
          <p:cNvPr id="197" name="Google Shape;197;p26"/>
          <p:cNvPicPr preferRelativeResize="0"/>
          <p:nvPr/>
        </p:nvPicPr>
        <p:blipFill>
          <a:blip r:embed="rId3">
            <a:alphaModFix/>
          </a:blip>
          <a:stretch>
            <a:fillRect/>
          </a:stretch>
        </p:blipFill>
        <p:spPr>
          <a:xfrm>
            <a:off x="7683788" y="182962"/>
            <a:ext cx="1003025" cy="958867"/>
          </a:xfrm>
          <a:prstGeom prst="rect">
            <a:avLst/>
          </a:prstGeom>
          <a:noFill/>
          <a:ln>
            <a:noFill/>
          </a:ln>
        </p:spPr>
      </p:pic>
      <p:sp>
        <p:nvSpPr>
          <p:cNvPr id="198" name="Google Shape;198;p26"/>
          <p:cNvSpPr/>
          <p:nvPr>
            <p:ph idx="2" type="pic"/>
          </p:nvPr>
        </p:nvSpPr>
        <p:spPr>
          <a:xfrm>
            <a:off x="5740500" y="1469575"/>
            <a:ext cx="2946300" cy="2946300"/>
          </a:xfrm>
          <a:prstGeom prst="rect">
            <a:avLst/>
          </a:prstGeom>
          <a:noFill/>
          <a:ln>
            <a:noFill/>
          </a:ln>
        </p:spPr>
      </p:sp>
      <p:sp>
        <p:nvSpPr>
          <p:cNvPr id="199" name="Google Shape;199;p26"/>
          <p:cNvSpPr txBox="1"/>
          <p:nvPr>
            <p:ph idx="1" type="body"/>
          </p:nvPr>
        </p:nvSpPr>
        <p:spPr>
          <a:xfrm>
            <a:off x="1142150" y="1143850"/>
            <a:ext cx="3933300" cy="2326800"/>
          </a:xfrm>
          <a:prstGeom prst="rect">
            <a:avLst/>
          </a:prstGeom>
        </p:spPr>
        <p:txBody>
          <a:bodyPr anchorCtr="0" anchor="t" bIns="0" lIns="0" spcFirstLastPara="1" rIns="0" wrap="square" tIns="0">
            <a:spAutoFit/>
          </a:bodyPr>
          <a:lstStyle>
            <a:lvl1pPr indent="-292100" lvl="0" marL="457200" rtl="0">
              <a:spcBef>
                <a:spcPts val="0"/>
              </a:spcBef>
              <a:spcAft>
                <a:spcPts val="0"/>
              </a:spcAft>
              <a:buSzPts val="10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200" name="Google Shape;200;p26"/>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actice - Divider">
  <p:cSld name="TITLE_1_1_1">
    <p:bg>
      <p:bgPr>
        <a:solidFill>
          <a:schemeClr val="lt1"/>
        </a:solidFill>
      </p:bgPr>
    </p:bg>
    <p:spTree>
      <p:nvGrpSpPr>
        <p:cNvPr id="201" name="Shape 201"/>
        <p:cNvGrpSpPr/>
        <p:nvPr/>
      </p:nvGrpSpPr>
      <p:grpSpPr>
        <a:xfrm>
          <a:off x="0" y="0"/>
          <a:ext cx="0" cy="0"/>
          <a:chOff x="0" y="0"/>
          <a:chExt cx="0" cy="0"/>
        </a:xfrm>
      </p:grpSpPr>
      <p:sp>
        <p:nvSpPr>
          <p:cNvPr id="202" name="Google Shape;202;p27"/>
          <p:cNvSpPr/>
          <p:nvPr/>
        </p:nvSpPr>
        <p:spPr>
          <a:xfrm>
            <a:off x="0" y="4524625"/>
            <a:ext cx="2451600" cy="618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GA-Cog-900.png" id="203" name="Google Shape;203;p27"/>
          <p:cNvPicPr preferRelativeResize="0"/>
          <p:nvPr/>
        </p:nvPicPr>
        <p:blipFill>
          <a:blip r:embed="rId2">
            <a:alphaModFix/>
          </a:blip>
          <a:stretch>
            <a:fillRect/>
          </a:stretch>
        </p:blipFill>
        <p:spPr>
          <a:xfrm>
            <a:off x="8370750" y="4663157"/>
            <a:ext cx="316051" cy="316051"/>
          </a:xfrm>
          <a:prstGeom prst="rect">
            <a:avLst/>
          </a:prstGeom>
          <a:noFill/>
          <a:ln>
            <a:noFill/>
          </a:ln>
        </p:spPr>
      </p:pic>
      <p:pic>
        <p:nvPicPr>
          <p:cNvPr id="204" name="Google Shape;204;p27"/>
          <p:cNvPicPr preferRelativeResize="0"/>
          <p:nvPr/>
        </p:nvPicPr>
        <p:blipFill rotWithShape="1">
          <a:blip r:embed="rId3">
            <a:alphaModFix amt="38000"/>
          </a:blip>
          <a:srcRect b="-44795" l="7279" r="-59255" t="-7156"/>
          <a:stretch/>
        </p:blipFill>
        <p:spPr>
          <a:xfrm>
            <a:off x="4971150" y="-542300"/>
            <a:ext cx="8258400" cy="8257200"/>
          </a:xfrm>
          <a:prstGeom prst="ellipse">
            <a:avLst/>
          </a:prstGeom>
          <a:noFill/>
          <a:ln>
            <a:noFill/>
          </a:ln>
        </p:spPr>
      </p:pic>
      <p:sp>
        <p:nvSpPr>
          <p:cNvPr id="205" name="Google Shape;205;p27"/>
          <p:cNvSpPr txBox="1"/>
          <p:nvPr>
            <p:ph type="ctrTitle"/>
          </p:nvPr>
        </p:nvSpPr>
        <p:spPr>
          <a:xfrm>
            <a:off x="1028700" y="3520150"/>
            <a:ext cx="6174600" cy="1143000"/>
          </a:xfrm>
          <a:prstGeom prst="rect">
            <a:avLst/>
          </a:prstGeom>
        </p:spPr>
        <p:txBody>
          <a:bodyPr anchorCtr="0" anchor="t" bIns="0" lIns="0" spcFirstLastPara="1" rIns="0" wrap="square" tIns="0">
            <a:noAutofit/>
          </a:bodyPr>
          <a:lstStyle>
            <a:lvl1pPr lvl="0" rtl="0">
              <a:spcBef>
                <a:spcPts val="0"/>
              </a:spcBef>
              <a:spcAft>
                <a:spcPts val="0"/>
              </a:spcAft>
              <a:buSzPts val="4000"/>
              <a:buFont typeface="Barlow Condensed"/>
              <a:buNone/>
              <a:defRPr b="1" sz="4000">
                <a:latin typeface="Barlow Condensed"/>
                <a:ea typeface="Barlow Condensed"/>
                <a:cs typeface="Barlow Condensed"/>
                <a:sym typeface="Barlow Condensed"/>
              </a:defRPr>
            </a:lvl1pPr>
            <a:lvl2pPr lvl="1" rtl="0" algn="r">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rtl="0" algn="r">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rtl="0" algn="r">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rtl="0" algn="r">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rtl="0" algn="r">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rtl="0" algn="r">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rtl="0" algn="r">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rtl="0" algn="r">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
        <p:nvSpPr>
          <p:cNvPr id="206" name="Google Shape;206;p27"/>
          <p:cNvSpPr txBox="1"/>
          <p:nvPr/>
        </p:nvSpPr>
        <p:spPr>
          <a:xfrm flipH="1">
            <a:off x="0" y="-50"/>
            <a:ext cx="685800" cy="5143500"/>
          </a:xfrm>
          <a:prstGeom prst="rect">
            <a:avLst/>
          </a:prstGeom>
          <a:solidFill>
            <a:srgbClr val="E41A23"/>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207" name="Google Shape;207;p27"/>
          <p:cNvSpPr txBox="1"/>
          <p:nvPr/>
        </p:nvSpPr>
        <p:spPr>
          <a:xfrm>
            <a:off x="1028700" y="2440725"/>
            <a:ext cx="8115300" cy="923400"/>
          </a:xfrm>
          <a:prstGeom prst="rect">
            <a:avLst/>
          </a:prstGeom>
          <a:noFill/>
          <a:ln>
            <a:noFill/>
          </a:ln>
        </p:spPr>
        <p:txBody>
          <a:bodyPr anchorCtr="0" anchor="b" bIns="0" lIns="0" spcFirstLastPara="1" rIns="0" wrap="square" tIns="0">
            <a:spAutoFit/>
          </a:bodyPr>
          <a:lstStyle/>
          <a:p>
            <a:pPr indent="0" lvl="0" marL="0" rtl="0" algn="l">
              <a:lnSpc>
                <a:spcPct val="60000"/>
              </a:lnSpc>
              <a:spcBef>
                <a:spcPts val="0"/>
              </a:spcBef>
              <a:spcAft>
                <a:spcPts val="0"/>
              </a:spcAft>
              <a:buNone/>
            </a:pPr>
            <a:r>
              <a:rPr b="1" lang="en" sz="10000">
                <a:solidFill>
                  <a:srgbClr val="E41F26"/>
                </a:solidFill>
                <a:latin typeface="Barlow Condensed"/>
                <a:ea typeface="Barlow Condensed"/>
                <a:cs typeface="Barlow Condensed"/>
                <a:sym typeface="Barlow Condensed"/>
              </a:rPr>
              <a:t>PRACTICE</a:t>
            </a:r>
            <a:endParaRPr b="1" sz="10000">
              <a:solidFill>
                <a:srgbClr val="E41F26"/>
              </a:solidFill>
              <a:latin typeface="Barlow Condensed"/>
              <a:ea typeface="Barlow Condensed"/>
              <a:cs typeface="Barlow Condensed"/>
              <a:sym typeface="Barlow Condensed"/>
            </a:endParaRPr>
          </a:p>
        </p:txBody>
      </p:sp>
      <p:pic>
        <p:nvPicPr>
          <p:cNvPr id="208" name="Google Shape;208;p27"/>
          <p:cNvPicPr preferRelativeResize="0"/>
          <p:nvPr/>
        </p:nvPicPr>
        <p:blipFill>
          <a:blip r:embed="rId4">
            <a:alphaModFix/>
          </a:blip>
          <a:stretch>
            <a:fillRect/>
          </a:stretch>
        </p:blipFill>
        <p:spPr>
          <a:xfrm>
            <a:off x="7149075" y="659200"/>
            <a:ext cx="1371600" cy="13716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flect - Divider">
  <p:cSld name="TITLE_1_1_1_1">
    <p:bg>
      <p:bgPr>
        <a:solidFill>
          <a:schemeClr val="lt1"/>
        </a:solidFill>
      </p:bgPr>
    </p:bg>
    <p:spTree>
      <p:nvGrpSpPr>
        <p:cNvPr id="209" name="Shape 209"/>
        <p:cNvGrpSpPr/>
        <p:nvPr/>
      </p:nvGrpSpPr>
      <p:grpSpPr>
        <a:xfrm>
          <a:off x="0" y="0"/>
          <a:ext cx="0" cy="0"/>
          <a:chOff x="0" y="0"/>
          <a:chExt cx="0" cy="0"/>
        </a:xfrm>
      </p:grpSpPr>
      <p:sp>
        <p:nvSpPr>
          <p:cNvPr id="210" name="Google Shape;210;p28"/>
          <p:cNvSpPr/>
          <p:nvPr/>
        </p:nvSpPr>
        <p:spPr>
          <a:xfrm>
            <a:off x="0" y="4524625"/>
            <a:ext cx="2451600" cy="618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GA-Cog-900.png" id="211" name="Google Shape;211;p28"/>
          <p:cNvPicPr preferRelativeResize="0"/>
          <p:nvPr/>
        </p:nvPicPr>
        <p:blipFill>
          <a:blip r:embed="rId2">
            <a:alphaModFix/>
          </a:blip>
          <a:stretch>
            <a:fillRect/>
          </a:stretch>
        </p:blipFill>
        <p:spPr>
          <a:xfrm>
            <a:off x="8370750" y="4663157"/>
            <a:ext cx="316051" cy="316051"/>
          </a:xfrm>
          <a:prstGeom prst="rect">
            <a:avLst/>
          </a:prstGeom>
          <a:noFill/>
          <a:ln>
            <a:noFill/>
          </a:ln>
        </p:spPr>
      </p:pic>
      <p:pic>
        <p:nvPicPr>
          <p:cNvPr id="212" name="Google Shape;212;p28"/>
          <p:cNvPicPr preferRelativeResize="0"/>
          <p:nvPr/>
        </p:nvPicPr>
        <p:blipFill rotWithShape="1">
          <a:blip r:embed="rId3">
            <a:alphaModFix amt="38000"/>
          </a:blip>
          <a:srcRect b="-44795" l="7279" r="-59255" t="-7156"/>
          <a:stretch/>
        </p:blipFill>
        <p:spPr>
          <a:xfrm>
            <a:off x="4971150" y="-542300"/>
            <a:ext cx="8258400" cy="8257200"/>
          </a:xfrm>
          <a:prstGeom prst="ellipse">
            <a:avLst/>
          </a:prstGeom>
          <a:noFill/>
          <a:ln>
            <a:noFill/>
          </a:ln>
        </p:spPr>
      </p:pic>
      <p:sp>
        <p:nvSpPr>
          <p:cNvPr id="213" name="Google Shape;213;p28"/>
          <p:cNvSpPr txBox="1"/>
          <p:nvPr>
            <p:ph type="ctrTitle"/>
          </p:nvPr>
        </p:nvSpPr>
        <p:spPr>
          <a:xfrm>
            <a:off x="1028700" y="3520150"/>
            <a:ext cx="6174600" cy="1143000"/>
          </a:xfrm>
          <a:prstGeom prst="rect">
            <a:avLst/>
          </a:prstGeom>
        </p:spPr>
        <p:txBody>
          <a:bodyPr anchorCtr="0" anchor="t" bIns="0" lIns="0" spcFirstLastPara="1" rIns="0" wrap="square" tIns="0">
            <a:noAutofit/>
          </a:bodyPr>
          <a:lstStyle>
            <a:lvl1pPr lvl="0" rtl="0">
              <a:spcBef>
                <a:spcPts val="0"/>
              </a:spcBef>
              <a:spcAft>
                <a:spcPts val="0"/>
              </a:spcAft>
              <a:buSzPts val="4000"/>
              <a:buFont typeface="Barlow Condensed"/>
              <a:buNone/>
              <a:defRPr b="1" sz="4000">
                <a:latin typeface="Barlow Condensed"/>
                <a:ea typeface="Barlow Condensed"/>
                <a:cs typeface="Barlow Condensed"/>
                <a:sym typeface="Barlow Condensed"/>
              </a:defRPr>
            </a:lvl1pPr>
            <a:lvl2pPr lvl="1" rtl="0" algn="r">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rtl="0" algn="r">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rtl="0" algn="r">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rtl="0" algn="r">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rtl="0" algn="r">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rtl="0" algn="r">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rtl="0" algn="r">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rtl="0" algn="r">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
        <p:nvSpPr>
          <p:cNvPr id="214" name="Google Shape;214;p28"/>
          <p:cNvSpPr txBox="1"/>
          <p:nvPr/>
        </p:nvSpPr>
        <p:spPr>
          <a:xfrm flipH="1">
            <a:off x="0" y="-50"/>
            <a:ext cx="685800" cy="5143500"/>
          </a:xfrm>
          <a:prstGeom prst="rect">
            <a:avLst/>
          </a:prstGeom>
          <a:solidFill>
            <a:schemeClr val="accent1"/>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215" name="Google Shape;215;p28"/>
          <p:cNvSpPr txBox="1"/>
          <p:nvPr/>
        </p:nvSpPr>
        <p:spPr>
          <a:xfrm>
            <a:off x="1028700" y="2440725"/>
            <a:ext cx="8115300" cy="923400"/>
          </a:xfrm>
          <a:prstGeom prst="rect">
            <a:avLst/>
          </a:prstGeom>
          <a:noFill/>
          <a:ln>
            <a:noFill/>
          </a:ln>
        </p:spPr>
        <p:txBody>
          <a:bodyPr anchorCtr="0" anchor="b" bIns="0" lIns="0" spcFirstLastPara="1" rIns="0" wrap="square" tIns="0">
            <a:spAutoFit/>
          </a:bodyPr>
          <a:lstStyle/>
          <a:p>
            <a:pPr indent="0" lvl="0" marL="0" rtl="0" algn="l">
              <a:lnSpc>
                <a:spcPct val="60000"/>
              </a:lnSpc>
              <a:spcBef>
                <a:spcPts val="0"/>
              </a:spcBef>
              <a:spcAft>
                <a:spcPts val="0"/>
              </a:spcAft>
              <a:buNone/>
            </a:pPr>
            <a:r>
              <a:rPr b="1" lang="en" sz="10000">
                <a:solidFill>
                  <a:srgbClr val="3740B5"/>
                </a:solidFill>
                <a:latin typeface="Barlow Condensed"/>
                <a:ea typeface="Barlow Condensed"/>
                <a:cs typeface="Barlow Condensed"/>
                <a:sym typeface="Barlow Condensed"/>
              </a:rPr>
              <a:t>REFLECT</a:t>
            </a:r>
            <a:endParaRPr b="1" sz="10000">
              <a:solidFill>
                <a:srgbClr val="3740B5"/>
              </a:solidFill>
              <a:latin typeface="Barlow Condensed"/>
              <a:ea typeface="Barlow Condensed"/>
              <a:cs typeface="Barlow Condensed"/>
              <a:sym typeface="Barlow Condensed"/>
            </a:endParaRPr>
          </a:p>
        </p:txBody>
      </p:sp>
      <p:pic>
        <p:nvPicPr>
          <p:cNvPr id="216" name="Google Shape;216;p28"/>
          <p:cNvPicPr preferRelativeResize="0"/>
          <p:nvPr/>
        </p:nvPicPr>
        <p:blipFill>
          <a:blip r:embed="rId4">
            <a:alphaModFix/>
          </a:blip>
          <a:stretch>
            <a:fillRect/>
          </a:stretch>
        </p:blipFill>
        <p:spPr>
          <a:xfrm>
            <a:off x="7089575" y="666750"/>
            <a:ext cx="1514475" cy="16764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p:cSld name="TITLE_AND_BODY_8_2_2_1">
    <p:bg>
      <p:bgPr>
        <a:solidFill>
          <a:schemeClr val="dk1"/>
        </a:solidFill>
      </p:bgPr>
    </p:bg>
    <p:spTree>
      <p:nvGrpSpPr>
        <p:cNvPr id="217" name="Shape 217"/>
        <p:cNvGrpSpPr/>
        <p:nvPr/>
      </p:nvGrpSpPr>
      <p:grpSpPr>
        <a:xfrm>
          <a:off x="0" y="0"/>
          <a:ext cx="0" cy="0"/>
          <a:chOff x="0" y="0"/>
          <a:chExt cx="0" cy="0"/>
        </a:xfrm>
      </p:grpSpPr>
      <p:sp>
        <p:nvSpPr>
          <p:cNvPr id="218" name="Google Shape;218;p29"/>
          <p:cNvSpPr/>
          <p:nvPr/>
        </p:nvSpPr>
        <p:spPr>
          <a:xfrm>
            <a:off x="100" y="4610100"/>
            <a:ext cx="9144000" cy="53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9" name="Google Shape;219;p29"/>
          <p:cNvPicPr preferRelativeResize="0"/>
          <p:nvPr/>
        </p:nvPicPr>
        <p:blipFill rotWithShape="1">
          <a:blip r:embed="rId2">
            <a:alphaModFix/>
          </a:blip>
          <a:srcRect b="31602" l="0" r="0" t="42312"/>
          <a:stretch/>
        </p:blipFill>
        <p:spPr>
          <a:xfrm>
            <a:off x="2494700" y="2300813"/>
            <a:ext cx="4154800" cy="541875"/>
          </a:xfrm>
          <a:prstGeom prst="rect">
            <a:avLst/>
          </a:prstGeom>
          <a:noFill/>
          <a:ln>
            <a:noFill/>
          </a:ln>
        </p:spPr>
      </p:pic>
      <p:sp>
        <p:nvSpPr>
          <p:cNvPr id="220" name="Google Shape;220;p29"/>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rtl="0">
              <a:buNone/>
              <a:defRPr sz="1300">
                <a:latin typeface="Nunito"/>
                <a:ea typeface="Nunito"/>
                <a:cs typeface="Nunito"/>
                <a:sym typeface="Nunito"/>
              </a:defRPr>
            </a:lvl1pPr>
            <a:lvl2pPr lvl="1" rtl="0">
              <a:buNone/>
              <a:defRPr sz="1300">
                <a:latin typeface="Nunito"/>
                <a:ea typeface="Nunito"/>
                <a:cs typeface="Nunito"/>
                <a:sym typeface="Nunito"/>
              </a:defRPr>
            </a:lvl2pPr>
            <a:lvl3pPr lvl="2" rtl="0">
              <a:buNone/>
              <a:defRPr sz="1300">
                <a:latin typeface="Nunito"/>
                <a:ea typeface="Nunito"/>
                <a:cs typeface="Nunito"/>
                <a:sym typeface="Nunito"/>
              </a:defRPr>
            </a:lvl3pPr>
            <a:lvl4pPr lvl="3" rtl="0">
              <a:buNone/>
              <a:defRPr sz="1300">
                <a:latin typeface="Nunito"/>
                <a:ea typeface="Nunito"/>
                <a:cs typeface="Nunito"/>
                <a:sym typeface="Nunito"/>
              </a:defRPr>
            </a:lvl4pPr>
            <a:lvl5pPr lvl="4" rtl="0">
              <a:buNone/>
              <a:defRPr sz="1300">
                <a:latin typeface="Nunito"/>
                <a:ea typeface="Nunito"/>
                <a:cs typeface="Nunito"/>
                <a:sym typeface="Nunito"/>
              </a:defRPr>
            </a:lvl5pPr>
            <a:lvl6pPr lvl="5" rtl="0">
              <a:buNone/>
              <a:defRPr sz="1300">
                <a:latin typeface="Nunito"/>
                <a:ea typeface="Nunito"/>
                <a:cs typeface="Nunito"/>
                <a:sym typeface="Nunito"/>
              </a:defRPr>
            </a:lvl6pPr>
            <a:lvl7pPr lvl="6" rtl="0">
              <a:buNone/>
              <a:defRPr sz="1300">
                <a:latin typeface="Nunito"/>
                <a:ea typeface="Nunito"/>
                <a:cs typeface="Nunito"/>
                <a:sym typeface="Nunito"/>
              </a:defRPr>
            </a:lvl7pPr>
            <a:lvl8pPr lvl="7" rtl="0">
              <a:buNone/>
              <a:defRPr sz="1300">
                <a:latin typeface="Nunito"/>
                <a:ea typeface="Nunito"/>
                <a:cs typeface="Nunito"/>
                <a:sym typeface="Nunito"/>
              </a:defRPr>
            </a:lvl8pPr>
            <a:lvl9pPr lvl="8" rtl="0">
              <a:buNone/>
              <a:defRPr sz="1300">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actice - Content">
  <p:cSld name="TITLE_1_1_1_2_1_2_1_1_1_1_2">
    <p:bg>
      <p:bgPr>
        <a:solidFill>
          <a:schemeClr val="lt1"/>
        </a:solidFill>
      </p:bgPr>
    </p:bg>
    <p:spTree>
      <p:nvGrpSpPr>
        <p:cNvPr id="221" name="Shape 221"/>
        <p:cNvGrpSpPr/>
        <p:nvPr/>
      </p:nvGrpSpPr>
      <p:grpSpPr>
        <a:xfrm>
          <a:off x="0" y="0"/>
          <a:ext cx="0" cy="0"/>
          <a:chOff x="0" y="0"/>
          <a:chExt cx="0" cy="0"/>
        </a:xfrm>
      </p:grpSpPr>
      <p:sp>
        <p:nvSpPr>
          <p:cNvPr id="222" name="Google Shape;222;p30"/>
          <p:cNvSpPr txBox="1"/>
          <p:nvPr/>
        </p:nvSpPr>
        <p:spPr>
          <a:xfrm flipH="1">
            <a:off x="0" y="-50"/>
            <a:ext cx="685800" cy="5143500"/>
          </a:xfrm>
          <a:prstGeom prst="rect">
            <a:avLst/>
          </a:prstGeom>
          <a:solidFill>
            <a:schemeClr val="dk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223" name="Google Shape;223;p30"/>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224" name="Google Shape;224;p30"/>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225" name="Google Shape;225;p30"/>
          <p:cNvSpPr txBox="1"/>
          <p:nvPr>
            <p:ph type="title"/>
          </p:nvPr>
        </p:nvSpPr>
        <p:spPr>
          <a:xfrm>
            <a:off x="1142150" y="457200"/>
            <a:ext cx="6175500" cy="4104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p:txBody>
      </p:sp>
      <p:sp>
        <p:nvSpPr>
          <p:cNvPr id="226" name="Google Shape;226;p30"/>
          <p:cNvSpPr txBox="1"/>
          <p:nvPr>
            <p:ph idx="1" type="body"/>
          </p:nvPr>
        </p:nvSpPr>
        <p:spPr>
          <a:xfrm>
            <a:off x="1142150" y="1143850"/>
            <a:ext cx="4402800" cy="2326800"/>
          </a:xfrm>
          <a:prstGeom prst="rect">
            <a:avLst/>
          </a:prstGeom>
        </p:spPr>
        <p:txBody>
          <a:bodyPr anchorCtr="0" anchor="t" bIns="0" lIns="0" spcFirstLastPara="1" rIns="0" wrap="square" tIns="0">
            <a:spAutoFit/>
          </a:bodyPr>
          <a:lstStyle>
            <a:lvl1pPr indent="-292100" lvl="0" marL="457200" rtl="0">
              <a:spcBef>
                <a:spcPts val="0"/>
              </a:spcBef>
              <a:spcAft>
                <a:spcPts val="0"/>
              </a:spcAft>
              <a:buSzPts val="10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flect - Questions">
  <p:cSld name="TITLE_1_1_1_2_1_2_1_1_2">
    <p:bg>
      <p:bgPr>
        <a:solidFill>
          <a:schemeClr val="lt1"/>
        </a:solidFill>
      </p:bgPr>
    </p:bg>
    <p:spTree>
      <p:nvGrpSpPr>
        <p:cNvPr id="227" name="Shape 227"/>
        <p:cNvGrpSpPr/>
        <p:nvPr/>
      </p:nvGrpSpPr>
      <p:grpSpPr>
        <a:xfrm>
          <a:off x="0" y="0"/>
          <a:ext cx="0" cy="0"/>
          <a:chOff x="0" y="0"/>
          <a:chExt cx="0" cy="0"/>
        </a:xfrm>
      </p:grpSpPr>
      <p:sp>
        <p:nvSpPr>
          <p:cNvPr id="228" name="Google Shape;228;p31"/>
          <p:cNvSpPr txBox="1"/>
          <p:nvPr/>
        </p:nvSpPr>
        <p:spPr>
          <a:xfrm flipH="1">
            <a:off x="0" y="-50"/>
            <a:ext cx="685800" cy="5143500"/>
          </a:xfrm>
          <a:prstGeom prst="rect">
            <a:avLst/>
          </a:prstGeom>
          <a:solidFill>
            <a:schemeClr val="accent1"/>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229" name="Google Shape;229;p31"/>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230" name="Google Shape;230;p31"/>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231" name="Google Shape;231;p31"/>
          <p:cNvSpPr/>
          <p:nvPr/>
        </p:nvSpPr>
        <p:spPr>
          <a:xfrm>
            <a:off x="6369300" y="1520200"/>
            <a:ext cx="2317500" cy="2317500"/>
          </a:xfrm>
          <a:prstGeom prst="ellipse">
            <a:avLst/>
          </a:prstGeom>
          <a:solidFill>
            <a:srgbClr val="3740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1"/>
          <p:cNvSpPr txBox="1"/>
          <p:nvPr/>
        </p:nvSpPr>
        <p:spPr>
          <a:xfrm>
            <a:off x="6459150" y="1909300"/>
            <a:ext cx="21378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FFFF"/>
                </a:solidFill>
                <a:latin typeface="Barlow"/>
                <a:ea typeface="Barlow"/>
                <a:cs typeface="Barlow"/>
                <a:sym typeface="Barlow"/>
              </a:rPr>
              <a:t>Tips for Reflection:</a:t>
            </a:r>
            <a:br>
              <a:rPr b="1" lang="en">
                <a:solidFill>
                  <a:srgbClr val="FFFFFF"/>
                </a:solidFill>
                <a:latin typeface="Barlow"/>
                <a:ea typeface="Barlow"/>
                <a:cs typeface="Barlow"/>
                <a:sym typeface="Barlow"/>
              </a:rPr>
            </a:br>
            <a:endParaRPr b="1">
              <a:solidFill>
                <a:srgbClr val="FFFFFF"/>
              </a:solidFill>
              <a:latin typeface="Barlow"/>
              <a:ea typeface="Barlow"/>
              <a:cs typeface="Barlow"/>
              <a:sym typeface="Barlow"/>
            </a:endParaRPr>
          </a:p>
          <a:p>
            <a:pPr indent="0" lvl="0" marL="0" rtl="0" algn="ctr">
              <a:spcBef>
                <a:spcPts val="0"/>
              </a:spcBef>
              <a:spcAft>
                <a:spcPts val="0"/>
              </a:spcAft>
              <a:buNone/>
            </a:pPr>
            <a:r>
              <a:rPr lang="en" sz="1200">
                <a:solidFill>
                  <a:srgbClr val="FFFFFF"/>
                </a:solidFill>
                <a:latin typeface="Nunito"/>
                <a:ea typeface="Nunito"/>
                <a:cs typeface="Nunito"/>
                <a:sym typeface="Nunito"/>
              </a:rPr>
              <a:t>Think carefully through the questions, provide specific details and examples, and try to break down your thinking. </a:t>
            </a:r>
            <a:endParaRPr sz="1200">
              <a:solidFill>
                <a:srgbClr val="FFFFFF"/>
              </a:solidFill>
              <a:latin typeface="Nunito"/>
              <a:ea typeface="Nunito"/>
              <a:cs typeface="Nunito"/>
              <a:sym typeface="Nunito"/>
            </a:endParaRPr>
          </a:p>
        </p:txBody>
      </p:sp>
      <p:sp>
        <p:nvSpPr>
          <p:cNvPr id="233" name="Google Shape;233;p31"/>
          <p:cNvSpPr/>
          <p:nvPr/>
        </p:nvSpPr>
        <p:spPr>
          <a:xfrm>
            <a:off x="7686325" y="1149725"/>
            <a:ext cx="672300" cy="672300"/>
          </a:xfrm>
          <a:prstGeom prst="ellipse">
            <a:avLst/>
          </a:prstGeom>
          <a:solidFill>
            <a:srgbClr val="FFCD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4" name="Google Shape;234;p31"/>
          <p:cNvPicPr preferRelativeResize="0"/>
          <p:nvPr/>
        </p:nvPicPr>
        <p:blipFill>
          <a:blip r:embed="rId3">
            <a:alphaModFix/>
          </a:blip>
          <a:stretch>
            <a:fillRect/>
          </a:stretch>
        </p:blipFill>
        <p:spPr>
          <a:xfrm>
            <a:off x="7834175" y="1297575"/>
            <a:ext cx="376601" cy="376601"/>
          </a:xfrm>
          <a:prstGeom prst="rect">
            <a:avLst/>
          </a:prstGeom>
          <a:noFill/>
          <a:ln>
            <a:noFill/>
          </a:ln>
        </p:spPr>
      </p:pic>
      <p:sp>
        <p:nvSpPr>
          <p:cNvPr id="235" name="Google Shape;235;p31"/>
          <p:cNvSpPr txBox="1"/>
          <p:nvPr/>
        </p:nvSpPr>
        <p:spPr>
          <a:xfrm>
            <a:off x="1142200" y="1149725"/>
            <a:ext cx="4798800" cy="559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1000"/>
              </a:spcAft>
              <a:buNone/>
            </a:pPr>
            <a:r>
              <a:rPr lang="en">
                <a:solidFill>
                  <a:srgbClr val="222222"/>
                </a:solidFill>
                <a:latin typeface="Nunito"/>
                <a:ea typeface="Nunito"/>
                <a:cs typeface="Nunito"/>
                <a:sym typeface="Nunito"/>
              </a:rPr>
              <a:t>Taking what you learned and what you practiced, answer the following reflection questions. </a:t>
            </a:r>
            <a:endParaRPr>
              <a:solidFill>
                <a:srgbClr val="222222"/>
              </a:solidFill>
              <a:latin typeface="Nunito"/>
              <a:ea typeface="Nunito"/>
              <a:cs typeface="Nunito"/>
              <a:sym typeface="Nunito"/>
            </a:endParaRPr>
          </a:p>
        </p:txBody>
      </p:sp>
      <p:sp>
        <p:nvSpPr>
          <p:cNvPr id="236" name="Google Shape;236;p31"/>
          <p:cNvSpPr txBox="1"/>
          <p:nvPr>
            <p:ph type="title"/>
          </p:nvPr>
        </p:nvSpPr>
        <p:spPr>
          <a:xfrm>
            <a:off x="1142200" y="457200"/>
            <a:ext cx="4798800" cy="4104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p:txBody>
      </p:sp>
      <p:sp>
        <p:nvSpPr>
          <p:cNvPr id="237" name="Google Shape;237;p31"/>
          <p:cNvSpPr txBox="1"/>
          <p:nvPr>
            <p:ph idx="1" type="body"/>
          </p:nvPr>
        </p:nvSpPr>
        <p:spPr>
          <a:xfrm>
            <a:off x="1825600" y="1900075"/>
            <a:ext cx="4115400" cy="23268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a:lvl1pPr>
            <a:lvl2pPr indent="-317500" lvl="1" marL="914400" rtl="0">
              <a:spcBef>
                <a:spcPts val="1000"/>
              </a:spcBef>
              <a:spcAft>
                <a:spcPts val="0"/>
              </a:spcAft>
              <a:buSzPts val="1400"/>
              <a:buChar char="○"/>
              <a:defRPr/>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a:lvl4pPr>
            <a:lvl5pPr indent="-317500" lvl="4" marL="2286000" rtl="0">
              <a:spcBef>
                <a:spcPts val="1000"/>
              </a:spcBef>
              <a:spcAft>
                <a:spcPts val="0"/>
              </a:spcAft>
              <a:buSzPts val="1400"/>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1000"/>
              </a:spcAft>
              <a:buSzPts val="1400"/>
              <a:buChar char="■"/>
              <a:defRPr/>
            </a:lvl9pPr>
          </a:lstStyle>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Objectives">
  <p:cSld name="TITLE_AND_BODY_10_1_1">
    <p:spTree>
      <p:nvGrpSpPr>
        <p:cNvPr id="26" name="Shape 26"/>
        <p:cNvGrpSpPr/>
        <p:nvPr/>
      </p:nvGrpSpPr>
      <p:grpSpPr>
        <a:xfrm>
          <a:off x="0" y="0"/>
          <a:ext cx="0" cy="0"/>
          <a:chOff x="0" y="0"/>
          <a:chExt cx="0" cy="0"/>
        </a:xfrm>
      </p:grpSpPr>
      <p:sp>
        <p:nvSpPr>
          <p:cNvPr id="27" name="Google Shape;27;p4"/>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28" name="Google Shape;28;p4"/>
          <p:cNvSpPr/>
          <p:nvPr/>
        </p:nvSpPr>
        <p:spPr>
          <a:xfrm>
            <a:off x="5838025" y="0"/>
            <a:ext cx="3306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 name="Google Shape;29;p4"/>
          <p:cNvPicPr preferRelativeResize="0"/>
          <p:nvPr/>
        </p:nvPicPr>
        <p:blipFill rotWithShape="1">
          <a:blip r:embed="rId2">
            <a:alphaModFix/>
          </a:blip>
          <a:srcRect b="0" l="0" r="0" t="0"/>
          <a:stretch/>
        </p:blipFill>
        <p:spPr>
          <a:xfrm>
            <a:off x="6461782" y="1488900"/>
            <a:ext cx="2058478" cy="1966650"/>
          </a:xfrm>
          <a:prstGeom prst="rect">
            <a:avLst/>
          </a:prstGeom>
          <a:noFill/>
          <a:ln>
            <a:noFill/>
          </a:ln>
        </p:spPr>
      </p:pic>
      <p:sp>
        <p:nvSpPr>
          <p:cNvPr id="30" name="Google Shape;30;p4"/>
          <p:cNvSpPr txBox="1"/>
          <p:nvPr/>
        </p:nvSpPr>
        <p:spPr>
          <a:xfrm>
            <a:off x="457200" y="312300"/>
            <a:ext cx="5069400" cy="646500"/>
          </a:xfrm>
          <a:prstGeom prst="rect">
            <a:avLst/>
          </a:prstGeom>
          <a:noFill/>
          <a:ln>
            <a:noFill/>
          </a:ln>
        </p:spPr>
        <p:txBody>
          <a:bodyPr anchorCtr="0" anchor="t" bIns="91425" lIns="0"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Barlow Condensed"/>
                <a:ea typeface="Barlow Condensed"/>
                <a:cs typeface="Barlow Condensed"/>
                <a:sym typeface="Barlow Condensed"/>
              </a:rPr>
              <a:t>LEARNING OBJECTIVES</a:t>
            </a:r>
            <a:endParaRPr b="1" i="0" sz="3000" u="none" cap="none" strike="noStrike">
              <a:solidFill>
                <a:srgbClr val="000000"/>
              </a:solidFill>
              <a:latin typeface="Barlow Condensed"/>
              <a:ea typeface="Barlow Condensed"/>
              <a:cs typeface="Barlow Condensed"/>
              <a:sym typeface="Barlow Condensed"/>
            </a:endParaRPr>
          </a:p>
        </p:txBody>
      </p:sp>
      <p:sp>
        <p:nvSpPr>
          <p:cNvPr id="31" name="Google Shape;31;p4"/>
          <p:cNvSpPr txBox="1"/>
          <p:nvPr/>
        </p:nvSpPr>
        <p:spPr>
          <a:xfrm>
            <a:off x="457200" y="958800"/>
            <a:ext cx="5139000" cy="277200"/>
          </a:xfrm>
          <a:prstGeom prst="rect">
            <a:avLst/>
          </a:prstGeom>
          <a:noFill/>
          <a:ln>
            <a:noFill/>
          </a:ln>
        </p:spPr>
        <p:txBody>
          <a:bodyPr anchorCtr="0" anchor="ctr" bIns="0" lIns="0" spcFirstLastPara="1" rIns="0" wrap="square" tIns="0">
            <a:spAutoFit/>
          </a:bodyPr>
          <a:lstStyle/>
          <a:p>
            <a:pPr indent="0" lvl="0" marL="0" marR="0" rtl="0" algn="l">
              <a:lnSpc>
                <a:spcPct val="115000"/>
              </a:lnSpc>
              <a:spcBef>
                <a:spcPts val="0"/>
              </a:spcBef>
              <a:spcAft>
                <a:spcPts val="1000"/>
              </a:spcAft>
              <a:buClr>
                <a:srgbClr val="000000"/>
              </a:buClr>
              <a:buSzPts val="1800"/>
              <a:buFont typeface="Arial"/>
              <a:buNone/>
            </a:pPr>
            <a:r>
              <a:rPr b="0" i="0" lang="en" sz="1800" u="none" cap="none" strike="noStrike">
                <a:solidFill>
                  <a:srgbClr val="222222"/>
                </a:solidFill>
                <a:latin typeface="Nunito"/>
                <a:ea typeface="Nunito"/>
                <a:cs typeface="Nunito"/>
                <a:sym typeface="Nunito"/>
              </a:rPr>
              <a:t>By the end of the lesson, you will be able to…</a:t>
            </a:r>
            <a:endParaRPr b="0" i="0" sz="1800" u="none" cap="none" strike="noStrike">
              <a:solidFill>
                <a:srgbClr val="222222"/>
              </a:solidFill>
              <a:latin typeface="Nunito"/>
              <a:ea typeface="Nunito"/>
              <a:cs typeface="Nunito"/>
              <a:sym typeface="Nunito"/>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nowledge Check">
  <p:cSld name="TITLE_1_1_1_2_1_1_1_1_2_1_1_1_1_1_1">
    <p:bg>
      <p:bgPr>
        <a:solidFill>
          <a:schemeClr val="lt2"/>
        </a:solidFill>
      </p:bgPr>
    </p:bg>
    <p:spTree>
      <p:nvGrpSpPr>
        <p:cNvPr id="238" name="Shape 238"/>
        <p:cNvGrpSpPr/>
        <p:nvPr/>
      </p:nvGrpSpPr>
      <p:grpSpPr>
        <a:xfrm>
          <a:off x="0" y="0"/>
          <a:ext cx="0" cy="0"/>
          <a:chOff x="0" y="0"/>
          <a:chExt cx="0" cy="0"/>
        </a:xfrm>
      </p:grpSpPr>
      <p:sp>
        <p:nvSpPr>
          <p:cNvPr id="239" name="Google Shape;239;p32"/>
          <p:cNvSpPr txBox="1"/>
          <p:nvPr/>
        </p:nvSpPr>
        <p:spPr>
          <a:xfrm flipH="1">
            <a:off x="0" y="-50"/>
            <a:ext cx="685800" cy="5143500"/>
          </a:xfrm>
          <a:prstGeom prst="rect">
            <a:avLst/>
          </a:prstGeom>
          <a:solidFill>
            <a:schemeClr val="accent3"/>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240" name="Google Shape;240;p32"/>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241" name="Google Shape;241;p32"/>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242" name="Google Shape;242;p32"/>
          <p:cNvSpPr txBox="1"/>
          <p:nvPr/>
        </p:nvSpPr>
        <p:spPr>
          <a:xfrm>
            <a:off x="1142150" y="457200"/>
            <a:ext cx="6349500" cy="4155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b="1" lang="en" sz="3000">
                <a:solidFill>
                  <a:srgbClr val="222222"/>
                </a:solidFill>
                <a:latin typeface="Barlow Condensed"/>
                <a:ea typeface="Barlow Condensed"/>
                <a:cs typeface="Barlow Condensed"/>
                <a:sym typeface="Barlow Condensed"/>
              </a:rPr>
              <a:t>Knowledge Check:</a:t>
            </a:r>
            <a:endParaRPr b="1" sz="2000">
              <a:solidFill>
                <a:srgbClr val="222222"/>
              </a:solidFill>
              <a:latin typeface="Barlow Condensed"/>
              <a:ea typeface="Barlow Condensed"/>
              <a:cs typeface="Barlow Condensed"/>
              <a:sym typeface="Barlow Condensed"/>
            </a:endParaRPr>
          </a:p>
        </p:txBody>
      </p:sp>
      <p:sp>
        <p:nvSpPr>
          <p:cNvPr id="243" name="Google Shape;243;p32"/>
          <p:cNvSpPr txBox="1"/>
          <p:nvPr>
            <p:ph idx="1" type="subTitle"/>
          </p:nvPr>
        </p:nvSpPr>
        <p:spPr>
          <a:xfrm>
            <a:off x="1142150" y="946900"/>
            <a:ext cx="6349500" cy="315900"/>
          </a:xfrm>
          <a:prstGeom prst="rect">
            <a:avLst/>
          </a:prstGeom>
        </p:spPr>
        <p:txBody>
          <a:bodyPr anchorCtr="0" anchor="t" bIns="0" lIns="0" spcFirstLastPara="1" rIns="0" wrap="square" tIns="0">
            <a:spAutoFit/>
          </a:bodyPr>
          <a:lstStyle>
            <a:lvl1pPr lvl="0" rtl="0">
              <a:spcBef>
                <a:spcPts val="0"/>
              </a:spcBef>
              <a:spcAft>
                <a:spcPts val="0"/>
              </a:spcAft>
              <a:buSzPts val="1600"/>
              <a:buFont typeface="Barlow Condensed"/>
              <a:buNone/>
              <a:defRPr b="1" sz="2000">
                <a:latin typeface="Barlow Condensed"/>
                <a:ea typeface="Barlow Condensed"/>
                <a:cs typeface="Barlow Condensed"/>
                <a:sym typeface="Barlow Condensed"/>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pic>
        <p:nvPicPr>
          <p:cNvPr id="244" name="Google Shape;244;p32"/>
          <p:cNvPicPr preferRelativeResize="0"/>
          <p:nvPr/>
        </p:nvPicPr>
        <p:blipFill>
          <a:blip r:embed="rId3">
            <a:alphaModFix/>
          </a:blip>
          <a:stretch>
            <a:fillRect/>
          </a:stretch>
        </p:blipFill>
        <p:spPr>
          <a:xfrm>
            <a:off x="7683776" y="247963"/>
            <a:ext cx="1003024" cy="833975"/>
          </a:xfrm>
          <a:prstGeom prst="rect">
            <a:avLst/>
          </a:prstGeom>
          <a:noFill/>
          <a:ln>
            <a:noFill/>
          </a:ln>
        </p:spPr>
      </p:pic>
      <p:sp>
        <p:nvSpPr>
          <p:cNvPr id="245" name="Google Shape;245;p32"/>
          <p:cNvSpPr txBox="1"/>
          <p:nvPr>
            <p:ph idx="2" type="body"/>
          </p:nvPr>
        </p:nvSpPr>
        <p:spPr>
          <a:xfrm>
            <a:off x="1142150" y="1600200"/>
            <a:ext cx="6349500" cy="23268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a:lvl1pPr>
            <a:lvl2pPr indent="-317500" lvl="1" marL="914400" rtl="0">
              <a:spcBef>
                <a:spcPts val="1000"/>
              </a:spcBef>
              <a:spcAft>
                <a:spcPts val="0"/>
              </a:spcAft>
              <a:buSzPts val="1400"/>
              <a:buChar char="○"/>
              <a:defRPr/>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a:lvl4pPr>
            <a:lvl5pPr indent="-317500" lvl="4" marL="2286000" rtl="0">
              <a:spcBef>
                <a:spcPts val="1000"/>
              </a:spcBef>
              <a:spcAft>
                <a:spcPts val="0"/>
              </a:spcAft>
              <a:buSzPts val="1400"/>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1000"/>
              </a:spcAft>
              <a:buSzPts val="14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ner Exercise 2 WH 1">
  <p:cSld name="TITLE_1_1_1_2_1_2_1_1_2_1">
    <p:bg>
      <p:bgPr>
        <a:solidFill>
          <a:schemeClr val="lt1"/>
        </a:solidFill>
      </p:bgPr>
    </p:bg>
    <p:spTree>
      <p:nvGrpSpPr>
        <p:cNvPr id="246" name="Shape 246"/>
        <p:cNvGrpSpPr/>
        <p:nvPr/>
      </p:nvGrpSpPr>
      <p:grpSpPr>
        <a:xfrm>
          <a:off x="0" y="0"/>
          <a:ext cx="0" cy="0"/>
          <a:chOff x="0" y="0"/>
          <a:chExt cx="0" cy="0"/>
        </a:xfrm>
      </p:grpSpPr>
      <p:sp>
        <p:nvSpPr>
          <p:cNvPr id="247" name="Google Shape;247;p33"/>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248" name="Google Shape;248;p33"/>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249" name="Google Shape;249;p33"/>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a:lvl1pPr>
            <a:lvl2pPr indent="-317500" lvl="1" marL="914400" rtl="0">
              <a:spcBef>
                <a:spcPts val="1000"/>
              </a:spcBef>
              <a:spcAft>
                <a:spcPts val="0"/>
              </a:spcAft>
              <a:buSzPts val="1400"/>
              <a:buChar char="○"/>
              <a:defRPr/>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a:lvl4pPr>
            <a:lvl5pPr indent="-317500" lvl="4" marL="2286000" rtl="0">
              <a:spcBef>
                <a:spcPts val="1000"/>
              </a:spcBef>
              <a:spcAft>
                <a:spcPts val="0"/>
              </a:spcAft>
              <a:buSzPts val="1400"/>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1000"/>
              </a:spcAft>
              <a:buSzPts val="1400"/>
              <a:buChar char="■"/>
              <a:defRPr/>
            </a:lvl9pPr>
          </a:lstStyle>
          <a:p/>
        </p:txBody>
      </p:sp>
      <p:grpSp>
        <p:nvGrpSpPr>
          <p:cNvPr id="250" name="Google Shape;250;p33"/>
          <p:cNvGrpSpPr/>
          <p:nvPr/>
        </p:nvGrpSpPr>
        <p:grpSpPr>
          <a:xfrm>
            <a:off x="8201321" y="210761"/>
            <a:ext cx="654900" cy="645300"/>
            <a:chOff x="9160534" y="57586"/>
            <a:chExt cx="654900" cy="645300"/>
          </a:xfrm>
        </p:grpSpPr>
        <p:sp>
          <p:nvSpPr>
            <p:cNvPr id="251" name="Google Shape;251;p33"/>
            <p:cNvSpPr/>
            <p:nvPr/>
          </p:nvSpPr>
          <p:spPr>
            <a:xfrm flipH="1" rot="5403199">
              <a:off x="9165633" y="53086"/>
              <a:ext cx="644700" cy="6543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Barlow Condensed"/>
                <a:ea typeface="Barlow Condensed"/>
                <a:cs typeface="Barlow Condensed"/>
                <a:sym typeface="Barlow Condensed"/>
              </a:endParaRPr>
            </a:p>
          </p:txBody>
        </p:sp>
        <p:cxnSp>
          <p:nvCxnSpPr>
            <p:cNvPr id="252" name="Google Shape;252;p33"/>
            <p:cNvCxnSpPr>
              <a:endCxn id="251" idx="0"/>
            </p:cNvCxnSpPr>
            <p:nvPr/>
          </p:nvCxnSpPr>
          <p:spPr>
            <a:xfrm>
              <a:off x="9478534" y="59536"/>
              <a:ext cx="336600" cy="320400"/>
            </a:xfrm>
            <a:prstGeom prst="curvedConnector3">
              <a:avLst>
                <a:gd fmla="val 89217" name="adj1"/>
              </a:avLst>
            </a:prstGeom>
            <a:noFill/>
            <a:ln cap="flat" cmpd="sng" w="28575">
              <a:solidFill>
                <a:schemeClr val="accent1"/>
              </a:solidFill>
              <a:prstDash val="solid"/>
              <a:round/>
              <a:headEnd len="med" w="med" type="none"/>
              <a:tailEnd len="med" w="med" type="oval"/>
            </a:ln>
          </p:spPr>
        </p:cxnSp>
      </p:grpSp>
      <p:sp>
        <p:nvSpPr>
          <p:cNvPr id="253" name="Google Shape;253;p33"/>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
        <p:nvSpPr>
          <p:cNvPr id="254" name="Google Shape;254;p33"/>
          <p:cNvSpPr txBox="1"/>
          <p:nvPr/>
        </p:nvSpPr>
        <p:spPr>
          <a:xfrm>
            <a:off x="8123925" y="210950"/>
            <a:ext cx="809700" cy="6453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1000"/>
              </a:spcAft>
              <a:buNone/>
            </a:pPr>
            <a:r>
              <a:t/>
            </a:r>
            <a:endParaRPr sz="1000">
              <a:solidFill>
                <a:schemeClr val="lt1"/>
              </a:solidFill>
              <a:latin typeface="Barlow Condensed"/>
              <a:ea typeface="Barlow Condensed"/>
              <a:cs typeface="Barlow Condensed"/>
              <a:sym typeface="Barlow Condensed"/>
            </a:endParaRPr>
          </a:p>
        </p:txBody>
      </p:sp>
      <p:sp>
        <p:nvSpPr>
          <p:cNvPr id="255" name="Google Shape;255;p33"/>
          <p:cNvSpPr txBox="1"/>
          <p:nvPr/>
        </p:nvSpPr>
        <p:spPr>
          <a:xfrm>
            <a:off x="457200" y="312925"/>
            <a:ext cx="2600100" cy="431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800">
                <a:solidFill>
                  <a:schemeClr val="dk1"/>
                </a:solidFill>
                <a:latin typeface="Barlow Condensed SemiBold"/>
                <a:ea typeface="Barlow Condensed SemiBold"/>
                <a:cs typeface="Barlow Condensed SemiBold"/>
                <a:sym typeface="Barlow Condensed SemiBold"/>
              </a:rPr>
              <a:t>PARTNER EXERCISE:</a:t>
            </a:r>
            <a:endParaRPr sz="2800">
              <a:solidFill>
                <a:schemeClr val="dk1"/>
              </a:solidFill>
              <a:latin typeface="Barlow Condensed SemiBold"/>
              <a:ea typeface="Barlow Condensed SemiBold"/>
              <a:cs typeface="Barlow Condensed SemiBold"/>
              <a:sym typeface="Barlow Condensed SemiBold"/>
            </a:endParaRPr>
          </a:p>
        </p:txBody>
      </p:sp>
      <p:sp>
        <p:nvSpPr>
          <p:cNvPr id="256" name="Google Shape;256;p33"/>
          <p:cNvSpPr txBox="1"/>
          <p:nvPr>
            <p:ph type="ctrTitle"/>
          </p:nvPr>
        </p:nvSpPr>
        <p:spPr>
          <a:xfrm>
            <a:off x="2995925" y="338328"/>
            <a:ext cx="4318800" cy="316200"/>
          </a:xfrm>
          <a:prstGeom prst="rect">
            <a:avLst/>
          </a:prstGeom>
        </p:spPr>
        <p:txBody>
          <a:bodyPr anchorCtr="0" anchor="t" bIns="0" lIns="0" spcFirstLastPara="1" rIns="0" wrap="square" tIns="0">
            <a:spAutoFit/>
          </a:bodyPr>
          <a:lstStyle>
            <a:lvl1pPr lvl="0" rtl="0">
              <a:spcBef>
                <a:spcPts val="0"/>
              </a:spcBef>
              <a:spcAft>
                <a:spcPts val="0"/>
              </a:spcAft>
              <a:buSzPts val="2800"/>
              <a:buNone/>
              <a:defRPr b="0" sz="2800"/>
            </a:lvl1pPr>
            <a:lvl2pPr lvl="1" rtl="0" algn="ctr">
              <a:spcBef>
                <a:spcPts val="0"/>
              </a:spcBef>
              <a:spcAft>
                <a:spcPts val="0"/>
              </a:spcAft>
              <a:buSzPts val="2800"/>
              <a:buFont typeface="Barlow Condensed"/>
              <a:buNone/>
              <a:defRPr>
                <a:latin typeface="Barlow Condensed"/>
                <a:ea typeface="Barlow Condensed"/>
                <a:cs typeface="Barlow Condensed"/>
                <a:sym typeface="Barlow Condensed"/>
              </a:defRPr>
            </a:lvl2pPr>
            <a:lvl3pPr lvl="2" rtl="0" algn="ctr">
              <a:spcBef>
                <a:spcPts val="0"/>
              </a:spcBef>
              <a:spcAft>
                <a:spcPts val="0"/>
              </a:spcAft>
              <a:buSzPts val="2800"/>
              <a:buFont typeface="Barlow Condensed"/>
              <a:buNone/>
              <a:defRPr>
                <a:latin typeface="Barlow Condensed"/>
                <a:ea typeface="Barlow Condensed"/>
                <a:cs typeface="Barlow Condensed"/>
                <a:sym typeface="Barlow Condensed"/>
              </a:defRPr>
            </a:lvl3pPr>
            <a:lvl4pPr lvl="3" rtl="0" algn="ctr">
              <a:spcBef>
                <a:spcPts val="0"/>
              </a:spcBef>
              <a:spcAft>
                <a:spcPts val="0"/>
              </a:spcAft>
              <a:buSzPts val="2800"/>
              <a:buFont typeface="Barlow Condensed"/>
              <a:buNone/>
              <a:defRPr>
                <a:latin typeface="Barlow Condensed"/>
                <a:ea typeface="Barlow Condensed"/>
                <a:cs typeface="Barlow Condensed"/>
                <a:sym typeface="Barlow Condensed"/>
              </a:defRPr>
            </a:lvl4pPr>
            <a:lvl5pPr lvl="4" rtl="0" algn="ctr">
              <a:spcBef>
                <a:spcPts val="0"/>
              </a:spcBef>
              <a:spcAft>
                <a:spcPts val="0"/>
              </a:spcAft>
              <a:buSzPts val="2800"/>
              <a:buFont typeface="Barlow Condensed"/>
              <a:buNone/>
              <a:defRPr>
                <a:latin typeface="Barlow Condensed"/>
                <a:ea typeface="Barlow Condensed"/>
                <a:cs typeface="Barlow Condensed"/>
                <a:sym typeface="Barlow Condensed"/>
              </a:defRPr>
            </a:lvl5pPr>
            <a:lvl6pPr lvl="5" rtl="0" algn="ctr">
              <a:spcBef>
                <a:spcPts val="0"/>
              </a:spcBef>
              <a:spcAft>
                <a:spcPts val="0"/>
              </a:spcAft>
              <a:buSzPts val="2800"/>
              <a:buFont typeface="Barlow Condensed"/>
              <a:buNone/>
              <a:defRPr>
                <a:latin typeface="Barlow Condensed"/>
                <a:ea typeface="Barlow Condensed"/>
                <a:cs typeface="Barlow Condensed"/>
                <a:sym typeface="Barlow Condensed"/>
              </a:defRPr>
            </a:lvl6pPr>
            <a:lvl7pPr lvl="6" rtl="0" algn="ctr">
              <a:spcBef>
                <a:spcPts val="0"/>
              </a:spcBef>
              <a:spcAft>
                <a:spcPts val="0"/>
              </a:spcAft>
              <a:buSzPts val="2800"/>
              <a:buFont typeface="Barlow Condensed"/>
              <a:buNone/>
              <a:defRPr>
                <a:latin typeface="Barlow Condensed"/>
                <a:ea typeface="Barlow Condensed"/>
                <a:cs typeface="Barlow Condensed"/>
                <a:sym typeface="Barlow Condensed"/>
              </a:defRPr>
            </a:lvl7pPr>
            <a:lvl8pPr lvl="7" rtl="0" algn="ctr">
              <a:spcBef>
                <a:spcPts val="0"/>
              </a:spcBef>
              <a:spcAft>
                <a:spcPts val="0"/>
              </a:spcAft>
              <a:buSzPts val="2800"/>
              <a:buFont typeface="Barlow Condensed"/>
              <a:buNone/>
              <a:defRPr>
                <a:latin typeface="Barlow Condensed"/>
                <a:ea typeface="Barlow Condensed"/>
                <a:cs typeface="Barlow Condensed"/>
                <a:sym typeface="Barlow Condensed"/>
              </a:defRPr>
            </a:lvl8pPr>
            <a:lvl9pPr lvl="8" rtl="0" algn="ctr">
              <a:spcBef>
                <a:spcPts val="0"/>
              </a:spcBef>
              <a:spcAft>
                <a:spcPts val="0"/>
              </a:spcAft>
              <a:buSzPts val="2800"/>
              <a:buFont typeface="Barlow Condensed"/>
              <a:buNone/>
              <a:defRPr>
                <a:latin typeface="Barlow Condensed"/>
                <a:ea typeface="Barlow Condensed"/>
                <a:cs typeface="Barlow Condensed"/>
                <a:sym typeface="Barlow Condensed"/>
              </a:defRPr>
            </a:lvl9pPr>
          </a:lstStyle>
          <a:p/>
        </p:txBody>
      </p:sp>
      <p:sp>
        <p:nvSpPr>
          <p:cNvPr id="257" name="Google Shape;257;p33"/>
          <p:cNvSpPr txBox="1"/>
          <p:nvPr/>
        </p:nvSpPr>
        <p:spPr>
          <a:xfrm flipH="1" rot="5400000">
            <a:off x="4518200" y="-4518050"/>
            <a:ext cx="108900" cy="9145500"/>
          </a:xfrm>
          <a:prstGeom prst="rect">
            <a:avLst/>
          </a:prstGeom>
          <a:solidFill>
            <a:schemeClr val="accent1"/>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258" name="Google Shape;258;p33"/>
          <p:cNvSpPr txBox="1"/>
          <p:nvPr/>
        </p:nvSpPr>
        <p:spPr>
          <a:xfrm flipH="1" rot="5400000">
            <a:off x="-2414600" y="2454925"/>
            <a:ext cx="5100000" cy="282900"/>
          </a:xfrm>
          <a:prstGeom prst="rect">
            <a:avLst/>
          </a:prstGeom>
          <a:solidFill>
            <a:schemeClr val="accent1"/>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uided Walkthrough 2 WH">
  <p:cSld name="TITLE_1_1_1_2_1_1_1_1_3_1_1">
    <p:bg>
      <p:bgPr>
        <a:solidFill>
          <a:schemeClr val="lt1"/>
        </a:solidFill>
      </p:bgPr>
    </p:bg>
    <p:spTree>
      <p:nvGrpSpPr>
        <p:cNvPr id="259" name="Shape 259"/>
        <p:cNvGrpSpPr/>
        <p:nvPr/>
      </p:nvGrpSpPr>
      <p:grpSpPr>
        <a:xfrm>
          <a:off x="0" y="0"/>
          <a:ext cx="0" cy="0"/>
          <a:chOff x="0" y="0"/>
          <a:chExt cx="0" cy="0"/>
        </a:xfrm>
      </p:grpSpPr>
      <p:sp>
        <p:nvSpPr>
          <p:cNvPr id="260" name="Google Shape;260;p34"/>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261" name="Google Shape;261;p34"/>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262" name="Google Shape;262;p34"/>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a:lvl1pPr>
            <a:lvl2pPr indent="-317500" lvl="1" marL="914400" rtl="0">
              <a:spcBef>
                <a:spcPts val="1000"/>
              </a:spcBef>
              <a:spcAft>
                <a:spcPts val="0"/>
              </a:spcAft>
              <a:buSzPts val="1400"/>
              <a:buChar char="○"/>
              <a:defRPr/>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a:lvl4pPr>
            <a:lvl5pPr indent="-317500" lvl="4" marL="2286000" rtl="0">
              <a:spcBef>
                <a:spcPts val="1000"/>
              </a:spcBef>
              <a:spcAft>
                <a:spcPts val="0"/>
              </a:spcAft>
              <a:buSzPts val="1400"/>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1000"/>
              </a:spcAft>
              <a:buSzPts val="1400"/>
              <a:buChar char="■"/>
              <a:defRPr/>
            </a:lvl9pPr>
          </a:lstStyle>
          <a:p/>
        </p:txBody>
      </p:sp>
      <p:grpSp>
        <p:nvGrpSpPr>
          <p:cNvPr id="263" name="Google Shape;263;p34"/>
          <p:cNvGrpSpPr/>
          <p:nvPr/>
        </p:nvGrpSpPr>
        <p:grpSpPr>
          <a:xfrm>
            <a:off x="8200809" y="210961"/>
            <a:ext cx="654900" cy="645300"/>
            <a:chOff x="8200809" y="134761"/>
            <a:chExt cx="654900" cy="645300"/>
          </a:xfrm>
        </p:grpSpPr>
        <p:sp>
          <p:nvSpPr>
            <p:cNvPr id="264" name="Google Shape;264;p34"/>
            <p:cNvSpPr/>
            <p:nvPr/>
          </p:nvSpPr>
          <p:spPr>
            <a:xfrm flipH="1" rot="5403199">
              <a:off x="8205908" y="130261"/>
              <a:ext cx="644700" cy="654300"/>
            </a:xfrm>
            <a:prstGeom prst="ellipse">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Barlow Condensed"/>
                <a:ea typeface="Barlow Condensed"/>
                <a:cs typeface="Barlow Condensed"/>
                <a:sym typeface="Barlow Condensed"/>
              </a:endParaRPr>
            </a:p>
          </p:txBody>
        </p:sp>
        <p:cxnSp>
          <p:nvCxnSpPr>
            <p:cNvPr id="265" name="Google Shape;265;p34"/>
            <p:cNvCxnSpPr>
              <a:endCxn id="264" idx="0"/>
            </p:cNvCxnSpPr>
            <p:nvPr/>
          </p:nvCxnSpPr>
          <p:spPr>
            <a:xfrm>
              <a:off x="8518809" y="136711"/>
              <a:ext cx="336600" cy="320400"/>
            </a:xfrm>
            <a:prstGeom prst="curvedConnector3">
              <a:avLst>
                <a:gd fmla="val 87572" name="adj1"/>
              </a:avLst>
            </a:prstGeom>
            <a:noFill/>
            <a:ln cap="flat" cmpd="sng" w="28575">
              <a:solidFill>
                <a:schemeClr val="accent4"/>
              </a:solidFill>
              <a:prstDash val="solid"/>
              <a:round/>
              <a:headEnd len="med" w="med" type="none"/>
              <a:tailEnd len="med" w="med" type="oval"/>
            </a:ln>
          </p:spPr>
        </p:cxnSp>
      </p:grpSp>
      <p:sp>
        <p:nvSpPr>
          <p:cNvPr id="266" name="Google Shape;266;p34"/>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
        <p:nvSpPr>
          <p:cNvPr id="267" name="Google Shape;267;p34"/>
          <p:cNvSpPr txBox="1"/>
          <p:nvPr/>
        </p:nvSpPr>
        <p:spPr>
          <a:xfrm>
            <a:off x="8123925" y="210950"/>
            <a:ext cx="809700" cy="6453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1000"/>
              </a:spcAft>
              <a:buNone/>
            </a:pPr>
            <a:r>
              <a:t/>
            </a:r>
            <a:endParaRPr sz="1000">
              <a:solidFill>
                <a:schemeClr val="lt1"/>
              </a:solidFill>
              <a:latin typeface="Barlow Condensed"/>
              <a:ea typeface="Barlow Condensed"/>
              <a:cs typeface="Barlow Condensed"/>
              <a:sym typeface="Barlow Condensed"/>
            </a:endParaRPr>
          </a:p>
        </p:txBody>
      </p:sp>
      <p:sp>
        <p:nvSpPr>
          <p:cNvPr id="268" name="Google Shape;268;p34"/>
          <p:cNvSpPr txBox="1"/>
          <p:nvPr/>
        </p:nvSpPr>
        <p:spPr>
          <a:xfrm>
            <a:off x="457200" y="312925"/>
            <a:ext cx="3126900" cy="431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800">
                <a:solidFill>
                  <a:schemeClr val="dk1"/>
                </a:solidFill>
                <a:latin typeface="Barlow Condensed SemiBold"/>
                <a:ea typeface="Barlow Condensed SemiBold"/>
                <a:cs typeface="Barlow Condensed SemiBold"/>
                <a:sym typeface="Barlow Condensed SemiBold"/>
              </a:rPr>
              <a:t>GUIDED WALKTHROUGH:</a:t>
            </a:r>
            <a:endParaRPr sz="2800">
              <a:solidFill>
                <a:schemeClr val="dk1"/>
              </a:solidFill>
              <a:latin typeface="Barlow Condensed SemiBold"/>
              <a:ea typeface="Barlow Condensed SemiBold"/>
              <a:cs typeface="Barlow Condensed SemiBold"/>
              <a:sym typeface="Barlow Condensed SemiBold"/>
            </a:endParaRPr>
          </a:p>
        </p:txBody>
      </p:sp>
      <p:sp>
        <p:nvSpPr>
          <p:cNvPr id="269" name="Google Shape;269;p34"/>
          <p:cNvSpPr txBox="1"/>
          <p:nvPr>
            <p:ph type="ctrTitle"/>
          </p:nvPr>
        </p:nvSpPr>
        <p:spPr>
          <a:xfrm>
            <a:off x="3398175" y="338325"/>
            <a:ext cx="3612600" cy="316200"/>
          </a:xfrm>
          <a:prstGeom prst="rect">
            <a:avLst/>
          </a:prstGeom>
        </p:spPr>
        <p:txBody>
          <a:bodyPr anchorCtr="0" anchor="t" bIns="0" lIns="0" spcFirstLastPara="1" rIns="0" wrap="square" tIns="0">
            <a:spAutoFit/>
          </a:bodyPr>
          <a:lstStyle>
            <a:lvl1pPr lvl="0" rtl="0">
              <a:spcBef>
                <a:spcPts val="0"/>
              </a:spcBef>
              <a:spcAft>
                <a:spcPts val="0"/>
              </a:spcAft>
              <a:buSzPts val="2800"/>
              <a:buNone/>
              <a:defRPr b="0" sz="2800"/>
            </a:lvl1pPr>
            <a:lvl2pPr lvl="1" rtl="0" algn="ctr">
              <a:spcBef>
                <a:spcPts val="0"/>
              </a:spcBef>
              <a:spcAft>
                <a:spcPts val="0"/>
              </a:spcAft>
              <a:buSzPts val="2800"/>
              <a:buFont typeface="Barlow Condensed"/>
              <a:buNone/>
              <a:defRPr>
                <a:latin typeface="Barlow Condensed"/>
                <a:ea typeface="Barlow Condensed"/>
                <a:cs typeface="Barlow Condensed"/>
                <a:sym typeface="Barlow Condensed"/>
              </a:defRPr>
            </a:lvl2pPr>
            <a:lvl3pPr lvl="2" rtl="0" algn="ctr">
              <a:spcBef>
                <a:spcPts val="0"/>
              </a:spcBef>
              <a:spcAft>
                <a:spcPts val="0"/>
              </a:spcAft>
              <a:buSzPts val="2800"/>
              <a:buFont typeface="Barlow Condensed"/>
              <a:buNone/>
              <a:defRPr>
                <a:latin typeface="Barlow Condensed"/>
                <a:ea typeface="Barlow Condensed"/>
                <a:cs typeface="Barlow Condensed"/>
                <a:sym typeface="Barlow Condensed"/>
              </a:defRPr>
            </a:lvl3pPr>
            <a:lvl4pPr lvl="3" rtl="0" algn="ctr">
              <a:spcBef>
                <a:spcPts val="0"/>
              </a:spcBef>
              <a:spcAft>
                <a:spcPts val="0"/>
              </a:spcAft>
              <a:buSzPts val="2800"/>
              <a:buFont typeface="Barlow Condensed"/>
              <a:buNone/>
              <a:defRPr>
                <a:latin typeface="Barlow Condensed"/>
                <a:ea typeface="Barlow Condensed"/>
                <a:cs typeface="Barlow Condensed"/>
                <a:sym typeface="Barlow Condensed"/>
              </a:defRPr>
            </a:lvl4pPr>
            <a:lvl5pPr lvl="4" rtl="0" algn="ctr">
              <a:spcBef>
                <a:spcPts val="0"/>
              </a:spcBef>
              <a:spcAft>
                <a:spcPts val="0"/>
              </a:spcAft>
              <a:buSzPts val="2800"/>
              <a:buFont typeface="Barlow Condensed"/>
              <a:buNone/>
              <a:defRPr>
                <a:latin typeface="Barlow Condensed"/>
                <a:ea typeface="Barlow Condensed"/>
                <a:cs typeface="Barlow Condensed"/>
                <a:sym typeface="Barlow Condensed"/>
              </a:defRPr>
            </a:lvl5pPr>
            <a:lvl6pPr lvl="5" rtl="0" algn="ctr">
              <a:spcBef>
                <a:spcPts val="0"/>
              </a:spcBef>
              <a:spcAft>
                <a:spcPts val="0"/>
              </a:spcAft>
              <a:buSzPts val="2800"/>
              <a:buFont typeface="Barlow Condensed"/>
              <a:buNone/>
              <a:defRPr>
                <a:latin typeface="Barlow Condensed"/>
                <a:ea typeface="Barlow Condensed"/>
                <a:cs typeface="Barlow Condensed"/>
                <a:sym typeface="Barlow Condensed"/>
              </a:defRPr>
            </a:lvl6pPr>
            <a:lvl7pPr lvl="6" rtl="0" algn="ctr">
              <a:spcBef>
                <a:spcPts val="0"/>
              </a:spcBef>
              <a:spcAft>
                <a:spcPts val="0"/>
              </a:spcAft>
              <a:buSzPts val="2800"/>
              <a:buFont typeface="Barlow Condensed"/>
              <a:buNone/>
              <a:defRPr>
                <a:latin typeface="Barlow Condensed"/>
                <a:ea typeface="Barlow Condensed"/>
                <a:cs typeface="Barlow Condensed"/>
                <a:sym typeface="Barlow Condensed"/>
              </a:defRPr>
            </a:lvl7pPr>
            <a:lvl8pPr lvl="7" rtl="0" algn="ctr">
              <a:spcBef>
                <a:spcPts val="0"/>
              </a:spcBef>
              <a:spcAft>
                <a:spcPts val="0"/>
              </a:spcAft>
              <a:buSzPts val="2800"/>
              <a:buFont typeface="Barlow Condensed"/>
              <a:buNone/>
              <a:defRPr>
                <a:latin typeface="Barlow Condensed"/>
                <a:ea typeface="Barlow Condensed"/>
                <a:cs typeface="Barlow Condensed"/>
                <a:sym typeface="Barlow Condensed"/>
              </a:defRPr>
            </a:lvl8pPr>
            <a:lvl9pPr lvl="8" rtl="0" algn="ctr">
              <a:spcBef>
                <a:spcPts val="0"/>
              </a:spcBef>
              <a:spcAft>
                <a:spcPts val="0"/>
              </a:spcAft>
              <a:buSzPts val="2800"/>
              <a:buFont typeface="Barlow Condensed"/>
              <a:buNone/>
              <a:defRPr>
                <a:latin typeface="Barlow Condensed"/>
                <a:ea typeface="Barlow Condensed"/>
                <a:cs typeface="Barlow Condensed"/>
                <a:sym typeface="Barlow Condensed"/>
              </a:defRPr>
            </a:lvl9pPr>
          </a:lstStyle>
          <a:p/>
        </p:txBody>
      </p:sp>
      <p:sp>
        <p:nvSpPr>
          <p:cNvPr id="270" name="Google Shape;270;p34"/>
          <p:cNvSpPr txBox="1"/>
          <p:nvPr/>
        </p:nvSpPr>
        <p:spPr>
          <a:xfrm flipH="1" rot="5400000">
            <a:off x="4518200" y="-4518050"/>
            <a:ext cx="108900" cy="9145500"/>
          </a:xfrm>
          <a:prstGeom prst="rect">
            <a:avLst/>
          </a:prstGeom>
          <a:solidFill>
            <a:schemeClr val="accent4"/>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271" name="Google Shape;271;p34"/>
          <p:cNvSpPr txBox="1"/>
          <p:nvPr/>
        </p:nvSpPr>
        <p:spPr>
          <a:xfrm flipH="1" rot="5400000">
            <a:off x="-2414600" y="2454925"/>
            <a:ext cx="5100000" cy="282900"/>
          </a:xfrm>
          <a:prstGeom prst="rect">
            <a:avLst/>
          </a:prstGeom>
          <a:solidFill>
            <a:schemeClr val="accent4"/>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 Note">
  <p:cSld name="TITLE_AND_BODY_9_4">
    <p:spTree>
      <p:nvGrpSpPr>
        <p:cNvPr id="272" name="Shape 272"/>
        <p:cNvGrpSpPr/>
        <p:nvPr/>
      </p:nvGrpSpPr>
      <p:grpSpPr>
        <a:xfrm>
          <a:off x="0" y="0"/>
          <a:ext cx="0" cy="0"/>
          <a:chOff x="0" y="0"/>
          <a:chExt cx="0" cy="0"/>
        </a:xfrm>
      </p:grpSpPr>
      <p:sp>
        <p:nvSpPr>
          <p:cNvPr id="273" name="Google Shape;273;p35"/>
          <p:cNvSpPr txBox="1"/>
          <p:nvPr/>
        </p:nvSpPr>
        <p:spPr>
          <a:xfrm flipH="1">
            <a:off x="0" y="-50"/>
            <a:ext cx="685800" cy="5143500"/>
          </a:xfrm>
          <a:prstGeom prst="rect">
            <a:avLst/>
          </a:prstGeom>
          <a:solidFill>
            <a:srgbClr val="E41A23"/>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274" name="Google Shape;274;p35"/>
          <p:cNvSpPr txBox="1"/>
          <p:nvPr>
            <p:ph type="title"/>
          </p:nvPr>
        </p:nvSpPr>
        <p:spPr>
          <a:xfrm>
            <a:off x="914400" y="457200"/>
            <a:ext cx="7532100" cy="457200"/>
          </a:xfrm>
          <a:prstGeom prst="rect">
            <a:avLst/>
          </a:prstGeom>
        </p:spPr>
        <p:txBody>
          <a:bodyPr anchorCtr="0" anchor="t" bIns="0" lIns="0" spcFirstLastPara="1" rIns="0" wrap="square" tIns="0">
            <a:noAutofit/>
          </a:bodyPr>
          <a:lstStyle>
            <a:lvl1pPr lvl="0" rtl="0">
              <a:spcBef>
                <a:spcPts val="0"/>
              </a:spcBef>
              <a:spcAft>
                <a:spcPts val="0"/>
              </a:spcAft>
              <a:buSzPts val="3000"/>
              <a:buFont typeface="Barlow Condensed"/>
              <a:buNone/>
              <a:defRPr b="1">
                <a:latin typeface="Barlow Condensed"/>
                <a:ea typeface="Barlow Condensed"/>
                <a:cs typeface="Barlow Condensed"/>
                <a:sym typeface="Barlow Condense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5" name="Google Shape;275;p35"/>
          <p:cNvSpPr txBox="1"/>
          <p:nvPr>
            <p:ph idx="1" type="body"/>
          </p:nvPr>
        </p:nvSpPr>
        <p:spPr>
          <a:xfrm>
            <a:off x="914400" y="1190625"/>
            <a:ext cx="7532100" cy="33354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Font typeface="Nunito"/>
              <a:buChar char="⮕"/>
              <a:defRPr>
                <a:latin typeface="Nunito"/>
                <a:ea typeface="Nunito"/>
                <a:cs typeface="Nunito"/>
                <a:sym typeface="Nunito"/>
              </a:defRPr>
            </a:lvl1pPr>
            <a:lvl2pPr indent="-317500" lvl="1" marL="914400" rtl="0">
              <a:spcBef>
                <a:spcPts val="1000"/>
              </a:spcBef>
              <a:spcAft>
                <a:spcPts val="0"/>
              </a:spcAft>
              <a:buSzPts val="1400"/>
              <a:buFont typeface="Nunito"/>
              <a:buChar char="○"/>
              <a:defRPr>
                <a:latin typeface="Nunito"/>
                <a:ea typeface="Nunito"/>
                <a:cs typeface="Nunito"/>
                <a:sym typeface="Nunito"/>
              </a:defRPr>
            </a:lvl2pPr>
            <a:lvl3pPr indent="-317500" lvl="2" marL="1371600" rtl="0">
              <a:spcBef>
                <a:spcPts val="1000"/>
              </a:spcBef>
              <a:spcAft>
                <a:spcPts val="0"/>
              </a:spcAft>
              <a:buSzPts val="1400"/>
              <a:buFont typeface="Nunito"/>
              <a:buChar char="■"/>
              <a:defRPr>
                <a:latin typeface="Nunito"/>
                <a:ea typeface="Nunito"/>
                <a:cs typeface="Nunito"/>
                <a:sym typeface="Nunito"/>
              </a:defRPr>
            </a:lvl3pPr>
            <a:lvl4pPr indent="-317500" lvl="3" marL="1828800" rtl="0">
              <a:spcBef>
                <a:spcPts val="1000"/>
              </a:spcBef>
              <a:spcAft>
                <a:spcPts val="0"/>
              </a:spcAft>
              <a:buSzPts val="1400"/>
              <a:buFont typeface="Nunito"/>
              <a:buChar char="●"/>
              <a:defRPr>
                <a:latin typeface="Nunito"/>
                <a:ea typeface="Nunito"/>
                <a:cs typeface="Nunito"/>
                <a:sym typeface="Nunito"/>
              </a:defRPr>
            </a:lvl4pPr>
            <a:lvl5pPr indent="-317500" lvl="4" marL="2286000" rtl="0">
              <a:spcBef>
                <a:spcPts val="1000"/>
              </a:spcBef>
              <a:spcAft>
                <a:spcPts val="0"/>
              </a:spcAft>
              <a:buSzPts val="1400"/>
              <a:buFont typeface="Nunito"/>
              <a:buChar char="○"/>
              <a:defRPr>
                <a:latin typeface="Nunito"/>
                <a:ea typeface="Nunito"/>
                <a:cs typeface="Nunito"/>
                <a:sym typeface="Nunito"/>
              </a:defRPr>
            </a:lvl5pPr>
            <a:lvl6pPr indent="-317500" lvl="5" marL="2743200" rtl="0">
              <a:spcBef>
                <a:spcPts val="1000"/>
              </a:spcBef>
              <a:spcAft>
                <a:spcPts val="0"/>
              </a:spcAft>
              <a:buSzPts val="1400"/>
              <a:buFont typeface="Nunito"/>
              <a:buChar char="■"/>
              <a:defRPr>
                <a:latin typeface="Nunito"/>
                <a:ea typeface="Nunito"/>
                <a:cs typeface="Nunito"/>
                <a:sym typeface="Nunito"/>
              </a:defRPr>
            </a:lvl6pPr>
            <a:lvl7pPr indent="-317500" lvl="6" marL="3200400" rtl="0">
              <a:spcBef>
                <a:spcPts val="1000"/>
              </a:spcBef>
              <a:spcAft>
                <a:spcPts val="0"/>
              </a:spcAft>
              <a:buSzPts val="1400"/>
              <a:buFont typeface="Nunito"/>
              <a:buChar char="●"/>
              <a:defRPr>
                <a:latin typeface="Nunito"/>
                <a:ea typeface="Nunito"/>
                <a:cs typeface="Nunito"/>
                <a:sym typeface="Nunito"/>
              </a:defRPr>
            </a:lvl7pPr>
            <a:lvl8pPr indent="-317500" lvl="7" marL="3657600" rtl="0">
              <a:spcBef>
                <a:spcPts val="1000"/>
              </a:spcBef>
              <a:spcAft>
                <a:spcPts val="0"/>
              </a:spcAft>
              <a:buSzPts val="1400"/>
              <a:buFont typeface="Nunito"/>
              <a:buChar char="○"/>
              <a:defRPr>
                <a:latin typeface="Nunito"/>
                <a:ea typeface="Nunito"/>
                <a:cs typeface="Nunito"/>
                <a:sym typeface="Nunito"/>
              </a:defRPr>
            </a:lvl8pPr>
            <a:lvl9pPr indent="-317500" lvl="8" marL="4114800" rtl="0">
              <a:spcBef>
                <a:spcPts val="1000"/>
              </a:spcBef>
              <a:spcAft>
                <a:spcPts val="1000"/>
              </a:spcAft>
              <a:buSzPts val="1400"/>
              <a:buFont typeface="Nunito"/>
              <a:buChar char="■"/>
              <a:defRPr>
                <a:latin typeface="Nunito"/>
                <a:ea typeface="Nunito"/>
                <a:cs typeface="Nunito"/>
                <a:sym typeface="Nunito"/>
              </a:defRPr>
            </a:lvl9pPr>
          </a:lstStyle>
          <a:p/>
        </p:txBody>
      </p:sp>
      <p:sp>
        <p:nvSpPr>
          <p:cNvPr id="276" name="Google Shape;276;p35"/>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GA-Cog-900.png" id="277" name="Google Shape;277;p35"/>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278" name="Google Shape;278;p35"/>
          <p:cNvSpPr txBox="1"/>
          <p:nvPr/>
        </p:nvSpPr>
        <p:spPr>
          <a:xfrm rot="-5400000">
            <a:off x="-2262150" y="1504625"/>
            <a:ext cx="53331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rgbClr val="FFFFFF"/>
                </a:solidFill>
                <a:latin typeface="Barlow Condensed SemiBold"/>
                <a:ea typeface="Barlow Condensed SemiBold"/>
                <a:cs typeface="Barlow Condensed SemiBold"/>
                <a:sym typeface="Barlow Condensed SemiBold"/>
              </a:rPr>
              <a:t>FOR PRESENTER USE ONLY</a:t>
            </a:r>
            <a:endParaRPr sz="2000">
              <a:solidFill>
                <a:srgbClr val="FFFFFF"/>
              </a:solidFill>
              <a:latin typeface="Barlow Condensed SemiBold"/>
              <a:ea typeface="Barlow Condensed SemiBold"/>
              <a:cs typeface="Barlow Condensed SemiBold"/>
              <a:sym typeface="Barlow Condensed SemiBold"/>
            </a:endParaRPr>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9" name="Shape 279"/>
        <p:cNvGrpSpPr/>
        <p:nvPr/>
      </p:nvGrpSpPr>
      <p:grpSpPr>
        <a:xfrm>
          <a:off x="0" y="0"/>
          <a:ext cx="0" cy="0"/>
          <a:chOff x="0" y="0"/>
          <a:chExt cx="0" cy="0"/>
        </a:xfrm>
      </p:grpSpPr>
      <p:sp>
        <p:nvSpPr>
          <p:cNvPr id="280" name="Google Shape;280;p36"/>
          <p:cNvSpPr txBox="1"/>
          <p:nvPr>
            <p:ph type="title"/>
          </p:nvPr>
        </p:nvSpPr>
        <p:spPr>
          <a:xfrm>
            <a:off x="457200" y="457200"/>
            <a:ext cx="82296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1" name="Google Shape;281;p36"/>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GA-Cog-900.png" id="282" name="Google Shape;282;p36"/>
          <p:cNvPicPr preferRelativeResize="0"/>
          <p:nvPr/>
        </p:nvPicPr>
        <p:blipFill>
          <a:blip r:embed="rId2">
            <a:alphaModFix/>
          </a:blip>
          <a:stretch>
            <a:fillRect/>
          </a:stretch>
        </p:blipFill>
        <p:spPr>
          <a:xfrm>
            <a:off x="8370750" y="4663157"/>
            <a:ext cx="316051" cy="31605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Divider">
  <p:cSld name="TITLE_1_1">
    <p:bg>
      <p:bgPr>
        <a:solidFill>
          <a:schemeClr val="lt1"/>
        </a:solidFill>
      </p:bgPr>
    </p:bg>
    <p:spTree>
      <p:nvGrpSpPr>
        <p:cNvPr id="32" name="Shape 32"/>
        <p:cNvGrpSpPr/>
        <p:nvPr/>
      </p:nvGrpSpPr>
      <p:grpSpPr>
        <a:xfrm>
          <a:off x="0" y="0"/>
          <a:ext cx="0" cy="0"/>
          <a:chOff x="0" y="0"/>
          <a:chExt cx="0" cy="0"/>
        </a:xfrm>
      </p:grpSpPr>
      <p:sp>
        <p:nvSpPr>
          <p:cNvPr id="33" name="Google Shape;33;p5"/>
          <p:cNvSpPr/>
          <p:nvPr/>
        </p:nvSpPr>
        <p:spPr>
          <a:xfrm>
            <a:off x="0" y="4524625"/>
            <a:ext cx="2451600" cy="618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A-Cog-900.png" id="34" name="Google Shape;34;p5"/>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pic>
        <p:nvPicPr>
          <p:cNvPr id="35" name="Google Shape;35;p5"/>
          <p:cNvPicPr preferRelativeResize="0"/>
          <p:nvPr/>
        </p:nvPicPr>
        <p:blipFill rotWithShape="1">
          <a:blip r:embed="rId3">
            <a:alphaModFix amt="38000"/>
          </a:blip>
          <a:srcRect b="-44795" l="7279" r="-59255" t="-7156"/>
          <a:stretch/>
        </p:blipFill>
        <p:spPr>
          <a:xfrm>
            <a:off x="4971150" y="-542300"/>
            <a:ext cx="8258400" cy="8257200"/>
          </a:xfrm>
          <a:prstGeom prst="ellipse">
            <a:avLst/>
          </a:prstGeom>
          <a:noFill/>
          <a:ln>
            <a:noFill/>
          </a:ln>
        </p:spPr>
      </p:pic>
      <p:sp>
        <p:nvSpPr>
          <p:cNvPr id="36" name="Google Shape;36;p5"/>
          <p:cNvSpPr txBox="1"/>
          <p:nvPr>
            <p:ph type="ctrTitle"/>
          </p:nvPr>
        </p:nvSpPr>
        <p:spPr>
          <a:xfrm>
            <a:off x="1028700" y="3520150"/>
            <a:ext cx="6174600" cy="1143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000"/>
              <a:buFont typeface="Barlow Condensed"/>
              <a:buNone/>
              <a:defRPr b="1" sz="4000">
                <a:latin typeface="Barlow Condensed"/>
                <a:ea typeface="Barlow Condensed"/>
                <a:cs typeface="Barlow Condensed"/>
                <a:sym typeface="Barlow Condensed"/>
              </a:defRPr>
            </a:lvl1pPr>
            <a:lvl2pPr lvl="1"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
        <p:nvSpPr>
          <p:cNvPr id="37" name="Google Shape;37;p5"/>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38" name="Google Shape;38;p5"/>
          <p:cNvSpPr txBox="1"/>
          <p:nvPr/>
        </p:nvSpPr>
        <p:spPr>
          <a:xfrm>
            <a:off x="1028700" y="2440916"/>
            <a:ext cx="8115300" cy="923400"/>
          </a:xfrm>
          <a:prstGeom prst="rect">
            <a:avLst/>
          </a:prstGeom>
          <a:noFill/>
          <a:ln>
            <a:noFill/>
          </a:ln>
        </p:spPr>
        <p:txBody>
          <a:bodyPr anchorCtr="0" anchor="b" bIns="0" lIns="0" spcFirstLastPara="1" rIns="0" wrap="square" tIns="0">
            <a:spAutoFit/>
          </a:bodyPr>
          <a:lstStyle/>
          <a:p>
            <a:pPr indent="0" lvl="0" marL="0" marR="0" rtl="0" algn="l">
              <a:lnSpc>
                <a:spcPct val="60000"/>
              </a:lnSpc>
              <a:spcBef>
                <a:spcPts val="0"/>
              </a:spcBef>
              <a:spcAft>
                <a:spcPts val="0"/>
              </a:spcAft>
              <a:buClr>
                <a:srgbClr val="000000"/>
              </a:buClr>
              <a:buSzPts val="10000"/>
              <a:buFont typeface="Arial"/>
              <a:buNone/>
            </a:pPr>
            <a:r>
              <a:rPr b="1" i="0" lang="en" sz="10000" u="none" cap="none" strike="noStrike">
                <a:solidFill>
                  <a:srgbClr val="3DBED4"/>
                </a:solidFill>
                <a:latin typeface="Barlow Condensed"/>
                <a:ea typeface="Barlow Condensed"/>
                <a:cs typeface="Barlow Condensed"/>
                <a:sym typeface="Barlow Condensed"/>
              </a:rPr>
              <a:t>LEARN</a:t>
            </a:r>
            <a:endParaRPr b="1" i="0" sz="10000" u="none" cap="none" strike="noStrike">
              <a:solidFill>
                <a:srgbClr val="3DBED4"/>
              </a:solidFill>
              <a:latin typeface="Barlow Condensed"/>
              <a:ea typeface="Barlow Condensed"/>
              <a:cs typeface="Barlow Condensed"/>
              <a:sym typeface="Barlow Condensed"/>
            </a:endParaRPr>
          </a:p>
        </p:txBody>
      </p:sp>
      <p:pic>
        <p:nvPicPr>
          <p:cNvPr id="39" name="Google Shape;39;p5"/>
          <p:cNvPicPr preferRelativeResize="0"/>
          <p:nvPr/>
        </p:nvPicPr>
        <p:blipFill rotWithShape="1">
          <a:blip r:embed="rId4">
            <a:alphaModFix/>
          </a:blip>
          <a:srcRect b="0" l="0" r="0" t="0"/>
          <a:stretch/>
        </p:blipFill>
        <p:spPr>
          <a:xfrm>
            <a:off x="7240850" y="651625"/>
            <a:ext cx="1143000" cy="1524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Quote">
  <p:cSld name="MAIN_POINT_1_1_1_2">
    <p:bg>
      <p:bgPr>
        <a:solidFill>
          <a:schemeClr val="lt1"/>
        </a:solidFill>
      </p:bgPr>
    </p:bg>
    <p:spTree>
      <p:nvGrpSpPr>
        <p:cNvPr id="40" name="Shape 40"/>
        <p:cNvGrpSpPr/>
        <p:nvPr/>
      </p:nvGrpSpPr>
      <p:grpSpPr>
        <a:xfrm>
          <a:off x="0" y="0"/>
          <a:ext cx="0" cy="0"/>
          <a:chOff x="0" y="0"/>
          <a:chExt cx="0" cy="0"/>
        </a:xfrm>
      </p:grpSpPr>
      <p:sp>
        <p:nvSpPr>
          <p:cNvPr id="41" name="Google Shape;41;p6"/>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42" name="Google Shape;42;p6"/>
          <p:cNvSpPr txBox="1"/>
          <p:nvPr/>
        </p:nvSpPr>
        <p:spPr>
          <a:xfrm>
            <a:off x="-360950" y="-1644300"/>
            <a:ext cx="2611800" cy="63417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0"/>
              <a:buFont typeface="Arial"/>
              <a:buNone/>
            </a:pPr>
            <a:r>
              <a:rPr b="1" i="0" lang="en" sz="40000" u="none" cap="none" strike="noStrike">
                <a:solidFill>
                  <a:schemeClr val="accent2"/>
                </a:solidFill>
                <a:latin typeface="Brygada 1918"/>
                <a:ea typeface="Brygada 1918"/>
                <a:cs typeface="Brygada 1918"/>
                <a:sym typeface="Brygada 1918"/>
              </a:rPr>
              <a:t>“</a:t>
            </a:r>
            <a:endParaRPr b="1" i="0" sz="40000" u="none" cap="none" strike="noStrike">
              <a:solidFill>
                <a:schemeClr val="accent2"/>
              </a:solidFill>
              <a:latin typeface="Brygada 1918"/>
              <a:ea typeface="Brygada 1918"/>
              <a:cs typeface="Brygada 1918"/>
              <a:sym typeface="Brygada 1918"/>
            </a:endParaRPr>
          </a:p>
        </p:txBody>
      </p:sp>
      <p:sp>
        <p:nvSpPr>
          <p:cNvPr id="43" name="Google Shape;43;p6"/>
          <p:cNvSpPr txBox="1"/>
          <p:nvPr>
            <p:ph type="ctrTitle"/>
          </p:nvPr>
        </p:nvSpPr>
        <p:spPr>
          <a:xfrm>
            <a:off x="2051675" y="457200"/>
            <a:ext cx="6177900" cy="23001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3000"/>
              <a:buNone/>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44" name="Google Shape;44;p6"/>
          <p:cNvSpPr txBox="1"/>
          <p:nvPr>
            <p:ph idx="1" type="subTitle"/>
          </p:nvPr>
        </p:nvSpPr>
        <p:spPr>
          <a:xfrm>
            <a:off x="2051675" y="2985800"/>
            <a:ext cx="4341900" cy="3162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pic>
        <p:nvPicPr>
          <p:cNvPr descr="GA-Cog-900.png" id="45" name="Google Shape;45;p6"/>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46" name="Google Shape;46;p6"/>
          <p:cNvSpPr txBox="1"/>
          <p:nvPr>
            <p:ph idx="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ner Exercise 2 WH 1">
  <p:cSld name="TITLE_1_1_1_2_1_2_1_1_2_1">
    <p:bg>
      <p:bgPr>
        <a:solidFill>
          <a:schemeClr val="lt1"/>
        </a:solidFill>
      </p:bgPr>
    </p:bg>
    <p:spTree>
      <p:nvGrpSpPr>
        <p:cNvPr id="47" name="Shape 47"/>
        <p:cNvGrpSpPr/>
        <p:nvPr/>
      </p:nvGrpSpPr>
      <p:grpSpPr>
        <a:xfrm>
          <a:off x="0" y="0"/>
          <a:ext cx="0" cy="0"/>
          <a:chOff x="0" y="0"/>
          <a:chExt cx="0" cy="0"/>
        </a:xfrm>
      </p:grpSpPr>
      <p:sp>
        <p:nvSpPr>
          <p:cNvPr id="48" name="Google Shape;48;p7"/>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49" name="Google Shape;49;p7"/>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50" name="Google Shape;50;p7"/>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92100" lvl="0" marL="457200" algn="l">
              <a:lnSpc>
                <a:spcPct val="115000"/>
              </a:lnSpc>
              <a:spcBef>
                <a:spcPts val="0"/>
              </a:spcBef>
              <a:spcAft>
                <a:spcPts val="0"/>
              </a:spcAft>
              <a:buSzPts val="1000"/>
              <a:buChar char="⮕"/>
              <a:defRPr/>
            </a:lvl1pPr>
            <a:lvl2pPr indent="-317500" lvl="1" marL="914400" algn="l">
              <a:lnSpc>
                <a:spcPct val="115000"/>
              </a:lnSpc>
              <a:spcBef>
                <a:spcPts val="1000"/>
              </a:spcBef>
              <a:spcAft>
                <a:spcPts val="0"/>
              </a:spcAft>
              <a:buSzPts val="1400"/>
              <a:buChar char="○"/>
              <a:defRPr/>
            </a:lvl2pPr>
            <a:lvl3pPr indent="-317500" lvl="2" marL="1371600" algn="l">
              <a:lnSpc>
                <a:spcPct val="115000"/>
              </a:lnSpc>
              <a:spcBef>
                <a:spcPts val="1000"/>
              </a:spcBef>
              <a:spcAft>
                <a:spcPts val="0"/>
              </a:spcAft>
              <a:buSzPts val="1400"/>
              <a:buChar char="■"/>
              <a:defRPr/>
            </a:lvl3pPr>
            <a:lvl4pPr indent="-317500" lvl="3" marL="1828800" algn="l">
              <a:lnSpc>
                <a:spcPct val="115000"/>
              </a:lnSpc>
              <a:spcBef>
                <a:spcPts val="1000"/>
              </a:spcBef>
              <a:spcAft>
                <a:spcPts val="0"/>
              </a:spcAft>
              <a:buSzPts val="1400"/>
              <a:buChar char="●"/>
              <a:defRPr/>
            </a:lvl4pPr>
            <a:lvl5pPr indent="-317500" lvl="4" marL="2286000" algn="l">
              <a:lnSpc>
                <a:spcPct val="115000"/>
              </a:lnSpc>
              <a:spcBef>
                <a:spcPts val="1000"/>
              </a:spcBef>
              <a:spcAft>
                <a:spcPts val="0"/>
              </a:spcAft>
              <a:buSzPts val="1400"/>
              <a:buChar char="○"/>
              <a:defRPr/>
            </a:lvl5pPr>
            <a:lvl6pPr indent="-317500" lvl="5" marL="2743200" algn="l">
              <a:lnSpc>
                <a:spcPct val="115000"/>
              </a:lnSpc>
              <a:spcBef>
                <a:spcPts val="1000"/>
              </a:spcBef>
              <a:spcAft>
                <a:spcPts val="0"/>
              </a:spcAft>
              <a:buSzPts val="1400"/>
              <a:buChar char="■"/>
              <a:defRPr/>
            </a:lvl6pPr>
            <a:lvl7pPr indent="-317500" lvl="6" marL="3200400" algn="l">
              <a:lnSpc>
                <a:spcPct val="115000"/>
              </a:lnSpc>
              <a:spcBef>
                <a:spcPts val="1000"/>
              </a:spcBef>
              <a:spcAft>
                <a:spcPts val="0"/>
              </a:spcAft>
              <a:buSzPts val="1400"/>
              <a:buChar char="●"/>
              <a:defRPr/>
            </a:lvl7pPr>
            <a:lvl8pPr indent="-317500" lvl="7" marL="3657600" algn="l">
              <a:lnSpc>
                <a:spcPct val="115000"/>
              </a:lnSpc>
              <a:spcBef>
                <a:spcPts val="1000"/>
              </a:spcBef>
              <a:spcAft>
                <a:spcPts val="0"/>
              </a:spcAft>
              <a:buSzPts val="1400"/>
              <a:buChar char="○"/>
              <a:defRPr/>
            </a:lvl8pPr>
            <a:lvl9pPr indent="-317500" lvl="8" marL="4114800" algn="l">
              <a:lnSpc>
                <a:spcPct val="115000"/>
              </a:lnSpc>
              <a:spcBef>
                <a:spcPts val="1000"/>
              </a:spcBef>
              <a:spcAft>
                <a:spcPts val="1000"/>
              </a:spcAft>
              <a:buSzPts val="1400"/>
              <a:buChar char="■"/>
              <a:defRPr/>
            </a:lvl9pPr>
          </a:lstStyle>
          <a:p/>
        </p:txBody>
      </p:sp>
      <p:grpSp>
        <p:nvGrpSpPr>
          <p:cNvPr id="51" name="Google Shape;51;p7"/>
          <p:cNvGrpSpPr/>
          <p:nvPr/>
        </p:nvGrpSpPr>
        <p:grpSpPr>
          <a:xfrm>
            <a:off x="8201320" y="210757"/>
            <a:ext cx="654900" cy="645309"/>
            <a:chOff x="9160533" y="57582"/>
            <a:chExt cx="654900" cy="645309"/>
          </a:xfrm>
        </p:grpSpPr>
        <p:sp>
          <p:nvSpPr>
            <p:cNvPr id="52" name="Google Shape;52;p7"/>
            <p:cNvSpPr/>
            <p:nvPr/>
          </p:nvSpPr>
          <p:spPr>
            <a:xfrm flipH="1" rot="5403199">
              <a:off x="9165633" y="53086"/>
              <a:ext cx="644700" cy="6543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Barlow Condensed"/>
                <a:ea typeface="Barlow Condensed"/>
                <a:cs typeface="Barlow Condensed"/>
                <a:sym typeface="Barlow Condensed"/>
              </a:endParaRPr>
            </a:p>
          </p:txBody>
        </p:sp>
        <p:cxnSp>
          <p:nvCxnSpPr>
            <p:cNvPr id="53" name="Google Shape;53;p7"/>
            <p:cNvCxnSpPr>
              <a:endCxn id="52" idx="0"/>
            </p:cNvCxnSpPr>
            <p:nvPr/>
          </p:nvCxnSpPr>
          <p:spPr>
            <a:xfrm>
              <a:off x="9478533" y="60140"/>
              <a:ext cx="336600" cy="320400"/>
            </a:xfrm>
            <a:prstGeom prst="curvedConnector3">
              <a:avLst>
                <a:gd fmla="val 374188" name="adj1"/>
              </a:avLst>
            </a:prstGeom>
            <a:noFill/>
            <a:ln cap="flat" cmpd="sng" w="28575">
              <a:solidFill>
                <a:schemeClr val="accent1"/>
              </a:solidFill>
              <a:prstDash val="solid"/>
              <a:round/>
              <a:headEnd len="sm" w="sm" type="none"/>
              <a:tailEnd len="med" w="med" type="oval"/>
            </a:ln>
          </p:spPr>
        </p:cxnSp>
      </p:grpSp>
      <p:sp>
        <p:nvSpPr>
          <p:cNvPr id="54" name="Google Shape;54;p7"/>
          <p:cNvSpPr txBox="1"/>
          <p:nvPr>
            <p:ph idx="2" type="subTitle"/>
          </p:nvPr>
        </p:nvSpPr>
        <p:spPr>
          <a:xfrm>
            <a:off x="1166850" y="857275"/>
            <a:ext cx="4225800" cy="316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algn="l">
              <a:lnSpc>
                <a:spcPct val="115000"/>
              </a:lnSpc>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
        <p:nvSpPr>
          <p:cNvPr id="55" name="Google Shape;55;p7"/>
          <p:cNvSpPr txBox="1"/>
          <p:nvPr/>
        </p:nvSpPr>
        <p:spPr>
          <a:xfrm>
            <a:off x="8123925" y="210950"/>
            <a:ext cx="809700" cy="645300"/>
          </a:xfrm>
          <a:prstGeom prst="rect">
            <a:avLst/>
          </a:prstGeom>
          <a:noFill/>
          <a:ln>
            <a:noFill/>
          </a:ln>
        </p:spPr>
        <p:txBody>
          <a:bodyPr anchorCtr="0" anchor="ctr" bIns="0" lIns="0" spcFirstLastPara="1" rIns="0" wrap="square" tIns="0">
            <a:noAutofit/>
          </a:bodyPr>
          <a:lstStyle/>
          <a:p>
            <a:pPr indent="0" lvl="0" marL="0" marR="0" rtl="0" algn="ctr">
              <a:lnSpc>
                <a:spcPct val="115000"/>
              </a:lnSpc>
              <a:spcBef>
                <a:spcPts val="0"/>
              </a:spcBef>
              <a:spcAft>
                <a:spcPts val="1000"/>
              </a:spcAft>
              <a:buClr>
                <a:srgbClr val="000000"/>
              </a:buClr>
              <a:buSzPts val="1000"/>
              <a:buFont typeface="Arial"/>
              <a:buNone/>
            </a:pPr>
            <a:r>
              <a:t/>
            </a:r>
            <a:endParaRPr b="0" i="0" sz="1000" u="none" cap="none" strike="noStrike">
              <a:solidFill>
                <a:schemeClr val="lt1"/>
              </a:solidFill>
              <a:latin typeface="Barlow Condensed"/>
              <a:ea typeface="Barlow Condensed"/>
              <a:cs typeface="Barlow Condensed"/>
              <a:sym typeface="Barlow Condensed"/>
            </a:endParaRPr>
          </a:p>
        </p:txBody>
      </p:sp>
      <p:sp>
        <p:nvSpPr>
          <p:cNvPr id="56" name="Google Shape;56;p7"/>
          <p:cNvSpPr txBox="1"/>
          <p:nvPr/>
        </p:nvSpPr>
        <p:spPr>
          <a:xfrm>
            <a:off x="457200" y="312925"/>
            <a:ext cx="2600100" cy="431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dk1"/>
                </a:solidFill>
                <a:latin typeface="Barlow Condensed SemiBold"/>
                <a:ea typeface="Barlow Condensed SemiBold"/>
                <a:cs typeface="Barlow Condensed SemiBold"/>
                <a:sym typeface="Barlow Condensed SemiBold"/>
              </a:rPr>
              <a:t>PARTNER EXERCISE:</a:t>
            </a:r>
            <a:endParaRPr b="0" i="0" sz="2800" u="none" cap="none" strike="noStrike">
              <a:solidFill>
                <a:schemeClr val="dk1"/>
              </a:solidFill>
              <a:latin typeface="Barlow Condensed SemiBold"/>
              <a:ea typeface="Barlow Condensed SemiBold"/>
              <a:cs typeface="Barlow Condensed SemiBold"/>
              <a:sym typeface="Barlow Condensed SemiBold"/>
            </a:endParaRPr>
          </a:p>
        </p:txBody>
      </p:sp>
      <p:sp>
        <p:nvSpPr>
          <p:cNvPr id="57" name="Google Shape;57;p7"/>
          <p:cNvSpPr txBox="1"/>
          <p:nvPr>
            <p:ph type="ctrTitle"/>
          </p:nvPr>
        </p:nvSpPr>
        <p:spPr>
          <a:xfrm>
            <a:off x="2995925" y="338328"/>
            <a:ext cx="4318800" cy="3162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2800"/>
              <a:buNone/>
              <a:defRPr b="0" sz="2800"/>
            </a:lvl1pPr>
            <a:lvl2pPr lvl="1"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2pPr>
            <a:lvl3pPr lvl="2"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3pPr>
            <a:lvl4pPr lvl="3"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4pPr>
            <a:lvl5pPr lvl="4"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5pPr>
            <a:lvl6pPr lvl="5"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6pPr>
            <a:lvl7pPr lvl="6"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7pPr>
            <a:lvl8pPr lvl="7"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8pPr>
            <a:lvl9pPr lvl="8"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9pPr>
          </a:lstStyle>
          <a:p/>
        </p:txBody>
      </p:sp>
      <p:sp>
        <p:nvSpPr>
          <p:cNvPr id="58" name="Google Shape;58;p7"/>
          <p:cNvSpPr txBox="1"/>
          <p:nvPr/>
        </p:nvSpPr>
        <p:spPr>
          <a:xfrm flipH="1" rot="5400000">
            <a:off x="4518200" y="-4518050"/>
            <a:ext cx="108900" cy="9145500"/>
          </a:xfrm>
          <a:prstGeom prst="rect">
            <a:avLst/>
          </a:prstGeom>
          <a:solidFill>
            <a:schemeClr val="accent1"/>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59" name="Google Shape;59;p7"/>
          <p:cNvSpPr txBox="1"/>
          <p:nvPr/>
        </p:nvSpPr>
        <p:spPr>
          <a:xfrm flipH="1" rot="5400000">
            <a:off x="-2414600" y="2454925"/>
            <a:ext cx="5100000" cy="282900"/>
          </a:xfrm>
          <a:prstGeom prst="rect">
            <a:avLst/>
          </a:prstGeom>
          <a:solidFill>
            <a:schemeClr val="accent1"/>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Content Option 1">
  <p:cSld name="TITLE_1_1_2">
    <p:bg>
      <p:bgPr>
        <a:solidFill>
          <a:schemeClr val="lt1"/>
        </a:solidFill>
      </p:bgPr>
    </p:bg>
    <p:spTree>
      <p:nvGrpSpPr>
        <p:cNvPr id="60" name="Shape 60"/>
        <p:cNvGrpSpPr/>
        <p:nvPr/>
      </p:nvGrpSpPr>
      <p:grpSpPr>
        <a:xfrm>
          <a:off x="0" y="0"/>
          <a:ext cx="0" cy="0"/>
          <a:chOff x="0" y="0"/>
          <a:chExt cx="0" cy="0"/>
        </a:xfrm>
      </p:grpSpPr>
      <p:pic>
        <p:nvPicPr>
          <p:cNvPr descr="GA-Cog-900.png" id="61" name="Google Shape;61;p8"/>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62" name="Google Shape;62;p8"/>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63" name="Google Shape;63;p8"/>
          <p:cNvSpPr txBox="1"/>
          <p:nvPr>
            <p:ph type="title"/>
          </p:nvPr>
        </p:nvSpPr>
        <p:spPr>
          <a:xfrm>
            <a:off x="1142150" y="457200"/>
            <a:ext cx="7544700" cy="410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800"/>
              <a:buNone/>
              <a:defRPr>
                <a:latin typeface="Nunito"/>
                <a:ea typeface="Nunito"/>
                <a:cs typeface="Nunito"/>
                <a:sym typeface="Nunito"/>
              </a:defRPr>
            </a:lvl2pPr>
            <a:lvl3pPr lvl="2" algn="l">
              <a:lnSpc>
                <a:spcPct val="100000"/>
              </a:lnSpc>
              <a:spcBef>
                <a:spcPts val="0"/>
              </a:spcBef>
              <a:spcAft>
                <a:spcPts val="0"/>
              </a:spcAft>
              <a:buSzPts val="2800"/>
              <a:buNone/>
              <a:defRPr>
                <a:latin typeface="Nunito"/>
                <a:ea typeface="Nunito"/>
                <a:cs typeface="Nunito"/>
                <a:sym typeface="Nunito"/>
              </a:defRPr>
            </a:lvl3pPr>
            <a:lvl4pPr lvl="3" algn="l">
              <a:lnSpc>
                <a:spcPct val="100000"/>
              </a:lnSpc>
              <a:spcBef>
                <a:spcPts val="0"/>
              </a:spcBef>
              <a:spcAft>
                <a:spcPts val="0"/>
              </a:spcAft>
              <a:buSzPts val="2800"/>
              <a:buNone/>
              <a:defRPr>
                <a:latin typeface="Nunito"/>
                <a:ea typeface="Nunito"/>
                <a:cs typeface="Nunito"/>
                <a:sym typeface="Nunito"/>
              </a:defRPr>
            </a:lvl4pPr>
            <a:lvl5pPr lvl="4" algn="l">
              <a:lnSpc>
                <a:spcPct val="100000"/>
              </a:lnSpc>
              <a:spcBef>
                <a:spcPts val="0"/>
              </a:spcBef>
              <a:spcAft>
                <a:spcPts val="0"/>
              </a:spcAft>
              <a:buSzPts val="2800"/>
              <a:buNone/>
              <a:defRPr>
                <a:latin typeface="Nunito"/>
                <a:ea typeface="Nunito"/>
                <a:cs typeface="Nunito"/>
                <a:sym typeface="Nunito"/>
              </a:defRPr>
            </a:lvl5pPr>
            <a:lvl6pPr lvl="5" algn="l">
              <a:lnSpc>
                <a:spcPct val="100000"/>
              </a:lnSpc>
              <a:spcBef>
                <a:spcPts val="0"/>
              </a:spcBef>
              <a:spcAft>
                <a:spcPts val="0"/>
              </a:spcAft>
              <a:buSzPts val="2800"/>
              <a:buNone/>
              <a:defRPr>
                <a:latin typeface="Nunito"/>
                <a:ea typeface="Nunito"/>
                <a:cs typeface="Nunito"/>
                <a:sym typeface="Nunito"/>
              </a:defRPr>
            </a:lvl6pPr>
            <a:lvl7pPr lvl="6" algn="l">
              <a:lnSpc>
                <a:spcPct val="100000"/>
              </a:lnSpc>
              <a:spcBef>
                <a:spcPts val="0"/>
              </a:spcBef>
              <a:spcAft>
                <a:spcPts val="0"/>
              </a:spcAft>
              <a:buSzPts val="2800"/>
              <a:buNone/>
              <a:defRPr>
                <a:latin typeface="Nunito"/>
                <a:ea typeface="Nunito"/>
                <a:cs typeface="Nunito"/>
                <a:sym typeface="Nunito"/>
              </a:defRPr>
            </a:lvl7pPr>
            <a:lvl8pPr lvl="7" algn="l">
              <a:lnSpc>
                <a:spcPct val="100000"/>
              </a:lnSpc>
              <a:spcBef>
                <a:spcPts val="0"/>
              </a:spcBef>
              <a:spcAft>
                <a:spcPts val="0"/>
              </a:spcAft>
              <a:buSzPts val="2800"/>
              <a:buNone/>
              <a:defRPr>
                <a:latin typeface="Nunito"/>
                <a:ea typeface="Nunito"/>
                <a:cs typeface="Nunito"/>
                <a:sym typeface="Nunito"/>
              </a:defRPr>
            </a:lvl8pPr>
            <a:lvl9pPr lvl="8" algn="l">
              <a:lnSpc>
                <a:spcPct val="100000"/>
              </a:lnSpc>
              <a:spcBef>
                <a:spcPts val="0"/>
              </a:spcBef>
              <a:spcAft>
                <a:spcPts val="0"/>
              </a:spcAft>
              <a:buSzPts val="2800"/>
              <a:buNone/>
              <a:defRPr>
                <a:latin typeface="Nunito"/>
                <a:ea typeface="Nunito"/>
                <a:cs typeface="Nunito"/>
                <a:sym typeface="Nunito"/>
              </a:defRPr>
            </a:lvl9pPr>
          </a:lstStyle>
          <a:p/>
        </p:txBody>
      </p:sp>
      <p:sp>
        <p:nvSpPr>
          <p:cNvPr id="64" name="Google Shape;64;p8"/>
          <p:cNvSpPr txBox="1"/>
          <p:nvPr>
            <p:ph idx="1" type="body"/>
          </p:nvPr>
        </p:nvSpPr>
        <p:spPr>
          <a:xfrm>
            <a:off x="1142150" y="1143850"/>
            <a:ext cx="3933300" cy="23268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SzPts val="1000"/>
              <a:buChar char="⮕"/>
              <a:defRPr sz="1400"/>
            </a:lvl1pPr>
            <a:lvl2pPr indent="-317500" lvl="1" marL="914400" algn="l">
              <a:lnSpc>
                <a:spcPct val="115000"/>
              </a:lnSpc>
              <a:spcBef>
                <a:spcPts val="1000"/>
              </a:spcBef>
              <a:spcAft>
                <a:spcPts val="0"/>
              </a:spcAft>
              <a:buSzPts val="1400"/>
              <a:buChar char="○"/>
              <a:defRPr sz="1400"/>
            </a:lvl2pPr>
            <a:lvl3pPr indent="-317500" lvl="2" marL="1371600" algn="l">
              <a:lnSpc>
                <a:spcPct val="115000"/>
              </a:lnSpc>
              <a:spcBef>
                <a:spcPts val="1000"/>
              </a:spcBef>
              <a:spcAft>
                <a:spcPts val="0"/>
              </a:spcAft>
              <a:buSzPts val="1400"/>
              <a:buChar char="■"/>
              <a:defRPr sz="1400"/>
            </a:lvl3pPr>
            <a:lvl4pPr indent="-317500" lvl="3" marL="1828800" algn="l">
              <a:lnSpc>
                <a:spcPct val="115000"/>
              </a:lnSpc>
              <a:spcBef>
                <a:spcPts val="1000"/>
              </a:spcBef>
              <a:spcAft>
                <a:spcPts val="0"/>
              </a:spcAft>
              <a:buSzPts val="1400"/>
              <a:buChar char="●"/>
              <a:defRPr sz="1400"/>
            </a:lvl4pPr>
            <a:lvl5pPr indent="-317500" lvl="4" marL="2286000" algn="l">
              <a:lnSpc>
                <a:spcPct val="115000"/>
              </a:lnSpc>
              <a:spcBef>
                <a:spcPts val="1000"/>
              </a:spcBef>
              <a:spcAft>
                <a:spcPts val="0"/>
              </a:spcAft>
              <a:buSzPts val="1400"/>
              <a:buChar char="○"/>
              <a:defRPr sz="1400"/>
            </a:lvl5pPr>
            <a:lvl6pPr indent="-317500" lvl="5" marL="2743200" algn="l">
              <a:lnSpc>
                <a:spcPct val="115000"/>
              </a:lnSpc>
              <a:spcBef>
                <a:spcPts val="1000"/>
              </a:spcBef>
              <a:spcAft>
                <a:spcPts val="0"/>
              </a:spcAft>
              <a:buSzPts val="1400"/>
              <a:buChar char="■"/>
              <a:defRPr sz="1400"/>
            </a:lvl6pPr>
            <a:lvl7pPr indent="-317500" lvl="6" marL="3200400" algn="l">
              <a:lnSpc>
                <a:spcPct val="115000"/>
              </a:lnSpc>
              <a:spcBef>
                <a:spcPts val="1000"/>
              </a:spcBef>
              <a:spcAft>
                <a:spcPts val="0"/>
              </a:spcAft>
              <a:buSzPts val="1400"/>
              <a:buChar char="●"/>
              <a:defRPr sz="1400"/>
            </a:lvl7pPr>
            <a:lvl8pPr indent="-317500" lvl="7" marL="3657600" algn="l">
              <a:lnSpc>
                <a:spcPct val="115000"/>
              </a:lnSpc>
              <a:spcBef>
                <a:spcPts val="1000"/>
              </a:spcBef>
              <a:spcAft>
                <a:spcPts val="0"/>
              </a:spcAft>
              <a:buSzPts val="1400"/>
              <a:buChar char="○"/>
              <a:defRPr sz="1400"/>
            </a:lvl8pPr>
            <a:lvl9pPr indent="-317500" lvl="8" marL="4114800" algn="l">
              <a:lnSpc>
                <a:spcPct val="115000"/>
              </a:lnSpc>
              <a:spcBef>
                <a:spcPts val="1000"/>
              </a:spcBef>
              <a:spcAft>
                <a:spcPts val="1000"/>
              </a:spcAft>
              <a:buSzPts val="1400"/>
              <a:buChar char="■"/>
              <a:defRPr sz="1400"/>
            </a:lvl9pPr>
          </a:lstStyle>
          <a:p/>
        </p:txBody>
      </p:sp>
      <p:sp>
        <p:nvSpPr>
          <p:cNvPr id="65" name="Google Shape;65;p8"/>
          <p:cNvSpPr/>
          <p:nvPr>
            <p:ph idx="2" type="pic"/>
          </p:nvPr>
        </p:nvSpPr>
        <p:spPr>
          <a:xfrm>
            <a:off x="5242200" y="979025"/>
            <a:ext cx="3444600" cy="3444600"/>
          </a:xfrm>
          <a:prstGeom prst="rect">
            <a:avLst/>
          </a:prstGeom>
          <a:noFill/>
          <a:ln>
            <a:noFill/>
          </a:ln>
        </p:spPr>
      </p:sp>
      <p:sp>
        <p:nvSpPr>
          <p:cNvPr id="66" name="Google Shape;66;p8"/>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actice - Divider">
  <p:cSld name="TITLE_1_1_1">
    <p:bg>
      <p:bgPr>
        <a:solidFill>
          <a:schemeClr val="lt1"/>
        </a:solidFill>
      </p:bgPr>
    </p:bg>
    <p:spTree>
      <p:nvGrpSpPr>
        <p:cNvPr id="67" name="Shape 67"/>
        <p:cNvGrpSpPr/>
        <p:nvPr/>
      </p:nvGrpSpPr>
      <p:grpSpPr>
        <a:xfrm>
          <a:off x="0" y="0"/>
          <a:ext cx="0" cy="0"/>
          <a:chOff x="0" y="0"/>
          <a:chExt cx="0" cy="0"/>
        </a:xfrm>
      </p:grpSpPr>
      <p:sp>
        <p:nvSpPr>
          <p:cNvPr id="68" name="Google Shape;68;p9"/>
          <p:cNvSpPr/>
          <p:nvPr/>
        </p:nvSpPr>
        <p:spPr>
          <a:xfrm>
            <a:off x="0" y="4524625"/>
            <a:ext cx="2451600" cy="618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A-Cog-900.png" id="69" name="Google Shape;69;p9"/>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pic>
        <p:nvPicPr>
          <p:cNvPr id="70" name="Google Shape;70;p9"/>
          <p:cNvPicPr preferRelativeResize="0"/>
          <p:nvPr/>
        </p:nvPicPr>
        <p:blipFill rotWithShape="1">
          <a:blip r:embed="rId3">
            <a:alphaModFix amt="38000"/>
          </a:blip>
          <a:srcRect b="-44795" l="7279" r="-59255" t="-7156"/>
          <a:stretch/>
        </p:blipFill>
        <p:spPr>
          <a:xfrm>
            <a:off x="4971150" y="-542300"/>
            <a:ext cx="8258400" cy="8257200"/>
          </a:xfrm>
          <a:prstGeom prst="ellipse">
            <a:avLst/>
          </a:prstGeom>
          <a:noFill/>
          <a:ln>
            <a:noFill/>
          </a:ln>
        </p:spPr>
      </p:pic>
      <p:sp>
        <p:nvSpPr>
          <p:cNvPr id="71" name="Google Shape;71;p9"/>
          <p:cNvSpPr txBox="1"/>
          <p:nvPr>
            <p:ph type="ctrTitle"/>
          </p:nvPr>
        </p:nvSpPr>
        <p:spPr>
          <a:xfrm>
            <a:off x="1028700" y="3520150"/>
            <a:ext cx="6174600" cy="1143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000"/>
              <a:buFont typeface="Barlow Condensed"/>
              <a:buNone/>
              <a:defRPr b="1" sz="4000">
                <a:latin typeface="Barlow Condensed"/>
                <a:ea typeface="Barlow Condensed"/>
                <a:cs typeface="Barlow Condensed"/>
                <a:sym typeface="Barlow Condensed"/>
              </a:defRPr>
            </a:lvl1pPr>
            <a:lvl2pPr lvl="1"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
        <p:nvSpPr>
          <p:cNvPr id="72" name="Google Shape;72;p9"/>
          <p:cNvSpPr txBox="1"/>
          <p:nvPr/>
        </p:nvSpPr>
        <p:spPr>
          <a:xfrm flipH="1">
            <a:off x="0" y="-50"/>
            <a:ext cx="685800" cy="5143500"/>
          </a:xfrm>
          <a:prstGeom prst="rect">
            <a:avLst/>
          </a:prstGeom>
          <a:solidFill>
            <a:srgbClr val="E41A23"/>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73" name="Google Shape;73;p9"/>
          <p:cNvSpPr txBox="1"/>
          <p:nvPr/>
        </p:nvSpPr>
        <p:spPr>
          <a:xfrm>
            <a:off x="1028700" y="2440725"/>
            <a:ext cx="8115300" cy="923400"/>
          </a:xfrm>
          <a:prstGeom prst="rect">
            <a:avLst/>
          </a:prstGeom>
          <a:noFill/>
          <a:ln>
            <a:noFill/>
          </a:ln>
        </p:spPr>
        <p:txBody>
          <a:bodyPr anchorCtr="0" anchor="b" bIns="0" lIns="0" spcFirstLastPara="1" rIns="0" wrap="square" tIns="0">
            <a:spAutoFit/>
          </a:bodyPr>
          <a:lstStyle/>
          <a:p>
            <a:pPr indent="0" lvl="0" marL="0" marR="0" rtl="0" algn="l">
              <a:lnSpc>
                <a:spcPct val="60000"/>
              </a:lnSpc>
              <a:spcBef>
                <a:spcPts val="0"/>
              </a:spcBef>
              <a:spcAft>
                <a:spcPts val="0"/>
              </a:spcAft>
              <a:buClr>
                <a:srgbClr val="000000"/>
              </a:buClr>
              <a:buSzPts val="10000"/>
              <a:buFont typeface="Arial"/>
              <a:buNone/>
            </a:pPr>
            <a:r>
              <a:rPr b="1" i="0" lang="en" sz="10000" u="none" cap="none" strike="noStrike">
                <a:solidFill>
                  <a:srgbClr val="E41F26"/>
                </a:solidFill>
                <a:latin typeface="Barlow Condensed"/>
                <a:ea typeface="Barlow Condensed"/>
                <a:cs typeface="Barlow Condensed"/>
                <a:sym typeface="Barlow Condensed"/>
              </a:rPr>
              <a:t>PRACTICE</a:t>
            </a:r>
            <a:endParaRPr b="1" i="0" sz="10000" u="none" cap="none" strike="noStrike">
              <a:solidFill>
                <a:srgbClr val="E41F26"/>
              </a:solidFill>
              <a:latin typeface="Barlow Condensed"/>
              <a:ea typeface="Barlow Condensed"/>
              <a:cs typeface="Barlow Condensed"/>
              <a:sym typeface="Barlow Condensed"/>
            </a:endParaRPr>
          </a:p>
        </p:txBody>
      </p:sp>
      <p:pic>
        <p:nvPicPr>
          <p:cNvPr id="74" name="Google Shape;74;p9"/>
          <p:cNvPicPr preferRelativeResize="0"/>
          <p:nvPr/>
        </p:nvPicPr>
        <p:blipFill rotWithShape="1">
          <a:blip r:embed="rId4">
            <a:alphaModFix/>
          </a:blip>
          <a:srcRect b="0" l="0" r="0" t="0"/>
          <a:stretch/>
        </p:blipFill>
        <p:spPr>
          <a:xfrm>
            <a:off x="7149075" y="659200"/>
            <a:ext cx="1371600" cy="13716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actice - Content">
  <p:cSld name="TITLE_1_1_1_2_1_2_1_1_1_1_2">
    <p:bg>
      <p:bgPr>
        <a:solidFill>
          <a:schemeClr val="lt1"/>
        </a:solidFill>
      </p:bgPr>
    </p:bg>
    <p:spTree>
      <p:nvGrpSpPr>
        <p:cNvPr id="75" name="Shape 75"/>
        <p:cNvGrpSpPr/>
        <p:nvPr/>
      </p:nvGrpSpPr>
      <p:grpSpPr>
        <a:xfrm>
          <a:off x="0" y="0"/>
          <a:ext cx="0" cy="0"/>
          <a:chOff x="0" y="0"/>
          <a:chExt cx="0" cy="0"/>
        </a:xfrm>
      </p:grpSpPr>
      <p:sp>
        <p:nvSpPr>
          <p:cNvPr id="76" name="Google Shape;76;p10"/>
          <p:cNvSpPr txBox="1"/>
          <p:nvPr/>
        </p:nvSpPr>
        <p:spPr>
          <a:xfrm flipH="1">
            <a:off x="0" y="-50"/>
            <a:ext cx="685800" cy="5143500"/>
          </a:xfrm>
          <a:prstGeom prst="rect">
            <a:avLst/>
          </a:prstGeom>
          <a:solidFill>
            <a:schemeClr val="dk2"/>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77" name="Google Shape;77;p10"/>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78" name="Google Shape;78;p10"/>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79" name="Google Shape;79;p10"/>
          <p:cNvSpPr txBox="1"/>
          <p:nvPr>
            <p:ph type="title"/>
          </p:nvPr>
        </p:nvSpPr>
        <p:spPr>
          <a:xfrm>
            <a:off x="1142150" y="457200"/>
            <a:ext cx="6175500" cy="410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800"/>
              <a:buNone/>
              <a:defRPr>
                <a:latin typeface="Nunito"/>
                <a:ea typeface="Nunito"/>
                <a:cs typeface="Nunito"/>
                <a:sym typeface="Nunito"/>
              </a:defRPr>
            </a:lvl2pPr>
            <a:lvl3pPr lvl="2" algn="l">
              <a:lnSpc>
                <a:spcPct val="100000"/>
              </a:lnSpc>
              <a:spcBef>
                <a:spcPts val="0"/>
              </a:spcBef>
              <a:spcAft>
                <a:spcPts val="0"/>
              </a:spcAft>
              <a:buSzPts val="2800"/>
              <a:buNone/>
              <a:defRPr>
                <a:latin typeface="Nunito"/>
                <a:ea typeface="Nunito"/>
                <a:cs typeface="Nunito"/>
                <a:sym typeface="Nunito"/>
              </a:defRPr>
            </a:lvl3pPr>
            <a:lvl4pPr lvl="3" algn="l">
              <a:lnSpc>
                <a:spcPct val="100000"/>
              </a:lnSpc>
              <a:spcBef>
                <a:spcPts val="0"/>
              </a:spcBef>
              <a:spcAft>
                <a:spcPts val="0"/>
              </a:spcAft>
              <a:buSzPts val="2800"/>
              <a:buNone/>
              <a:defRPr>
                <a:latin typeface="Nunito"/>
                <a:ea typeface="Nunito"/>
                <a:cs typeface="Nunito"/>
                <a:sym typeface="Nunito"/>
              </a:defRPr>
            </a:lvl4pPr>
            <a:lvl5pPr lvl="4" algn="l">
              <a:lnSpc>
                <a:spcPct val="100000"/>
              </a:lnSpc>
              <a:spcBef>
                <a:spcPts val="0"/>
              </a:spcBef>
              <a:spcAft>
                <a:spcPts val="0"/>
              </a:spcAft>
              <a:buSzPts val="2800"/>
              <a:buNone/>
              <a:defRPr>
                <a:latin typeface="Nunito"/>
                <a:ea typeface="Nunito"/>
                <a:cs typeface="Nunito"/>
                <a:sym typeface="Nunito"/>
              </a:defRPr>
            </a:lvl5pPr>
            <a:lvl6pPr lvl="5" algn="l">
              <a:lnSpc>
                <a:spcPct val="100000"/>
              </a:lnSpc>
              <a:spcBef>
                <a:spcPts val="0"/>
              </a:spcBef>
              <a:spcAft>
                <a:spcPts val="0"/>
              </a:spcAft>
              <a:buSzPts val="2800"/>
              <a:buNone/>
              <a:defRPr>
                <a:latin typeface="Nunito"/>
                <a:ea typeface="Nunito"/>
                <a:cs typeface="Nunito"/>
                <a:sym typeface="Nunito"/>
              </a:defRPr>
            </a:lvl6pPr>
            <a:lvl7pPr lvl="6" algn="l">
              <a:lnSpc>
                <a:spcPct val="100000"/>
              </a:lnSpc>
              <a:spcBef>
                <a:spcPts val="0"/>
              </a:spcBef>
              <a:spcAft>
                <a:spcPts val="0"/>
              </a:spcAft>
              <a:buSzPts val="2800"/>
              <a:buNone/>
              <a:defRPr>
                <a:latin typeface="Nunito"/>
                <a:ea typeface="Nunito"/>
                <a:cs typeface="Nunito"/>
                <a:sym typeface="Nunito"/>
              </a:defRPr>
            </a:lvl7pPr>
            <a:lvl8pPr lvl="7" algn="l">
              <a:lnSpc>
                <a:spcPct val="100000"/>
              </a:lnSpc>
              <a:spcBef>
                <a:spcPts val="0"/>
              </a:spcBef>
              <a:spcAft>
                <a:spcPts val="0"/>
              </a:spcAft>
              <a:buSzPts val="2800"/>
              <a:buNone/>
              <a:defRPr>
                <a:latin typeface="Nunito"/>
                <a:ea typeface="Nunito"/>
                <a:cs typeface="Nunito"/>
                <a:sym typeface="Nunito"/>
              </a:defRPr>
            </a:lvl8pPr>
            <a:lvl9pPr lvl="8" algn="l">
              <a:lnSpc>
                <a:spcPct val="100000"/>
              </a:lnSpc>
              <a:spcBef>
                <a:spcPts val="0"/>
              </a:spcBef>
              <a:spcAft>
                <a:spcPts val="0"/>
              </a:spcAft>
              <a:buSzPts val="2800"/>
              <a:buNone/>
              <a:defRPr>
                <a:latin typeface="Nunito"/>
                <a:ea typeface="Nunito"/>
                <a:cs typeface="Nunito"/>
                <a:sym typeface="Nunito"/>
              </a:defRPr>
            </a:lvl9pPr>
          </a:lstStyle>
          <a:p/>
        </p:txBody>
      </p:sp>
      <p:sp>
        <p:nvSpPr>
          <p:cNvPr id="80" name="Google Shape;80;p10"/>
          <p:cNvSpPr txBox="1"/>
          <p:nvPr>
            <p:ph idx="1" type="body"/>
          </p:nvPr>
        </p:nvSpPr>
        <p:spPr>
          <a:xfrm>
            <a:off x="1142150" y="1143850"/>
            <a:ext cx="4402800" cy="23268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SzPts val="1000"/>
              <a:buChar char="⮕"/>
              <a:defRPr sz="1400"/>
            </a:lvl1pPr>
            <a:lvl2pPr indent="-317500" lvl="1" marL="914400" algn="l">
              <a:lnSpc>
                <a:spcPct val="115000"/>
              </a:lnSpc>
              <a:spcBef>
                <a:spcPts val="1000"/>
              </a:spcBef>
              <a:spcAft>
                <a:spcPts val="0"/>
              </a:spcAft>
              <a:buSzPts val="1400"/>
              <a:buChar char="○"/>
              <a:defRPr sz="1400"/>
            </a:lvl2pPr>
            <a:lvl3pPr indent="-317500" lvl="2" marL="1371600" algn="l">
              <a:lnSpc>
                <a:spcPct val="115000"/>
              </a:lnSpc>
              <a:spcBef>
                <a:spcPts val="1000"/>
              </a:spcBef>
              <a:spcAft>
                <a:spcPts val="0"/>
              </a:spcAft>
              <a:buSzPts val="1400"/>
              <a:buChar char="■"/>
              <a:defRPr sz="1400"/>
            </a:lvl3pPr>
            <a:lvl4pPr indent="-317500" lvl="3" marL="1828800" algn="l">
              <a:lnSpc>
                <a:spcPct val="115000"/>
              </a:lnSpc>
              <a:spcBef>
                <a:spcPts val="1000"/>
              </a:spcBef>
              <a:spcAft>
                <a:spcPts val="0"/>
              </a:spcAft>
              <a:buSzPts val="1400"/>
              <a:buChar char="●"/>
              <a:defRPr sz="1400"/>
            </a:lvl4pPr>
            <a:lvl5pPr indent="-317500" lvl="4" marL="2286000" algn="l">
              <a:lnSpc>
                <a:spcPct val="115000"/>
              </a:lnSpc>
              <a:spcBef>
                <a:spcPts val="1000"/>
              </a:spcBef>
              <a:spcAft>
                <a:spcPts val="0"/>
              </a:spcAft>
              <a:buSzPts val="1400"/>
              <a:buChar char="○"/>
              <a:defRPr sz="1400"/>
            </a:lvl5pPr>
            <a:lvl6pPr indent="-317500" lvl="5" marL="2743200" algn="l">
              <a:lnSpc>
                <a:spcPct val="115000"/>
              </a:lnSpc>
              <a:spcBef>
                <a:spcPts val="1000"/>
              </a:spcBef>
              <a:spcAft>
                <a:spcPts val="0"/>
              </a:spcAft>
              <a:buSzPts val="1400"/>
              <a:buChar char="■"/>
              <a:defRPr sz="1400"/>
            </a:lvl6pPr>
            <a:lvl7pPr indent="-317500" lvl="6" marL="3200400" algn="l">
              <a:lnSpc>
                <a:spcPct val="115000"/>
              </a:lnSpc>
              <a:spcBef>
                <a:spcPts val="1000"/>
              </a:spcBef>
              <a:spcAft>
                <a:spcPts val="0"/>
              </a:spcAft>
              <a:buSzPts val="1400"/>
              <a:buChar char="●"/>
              <a:defRPr sz="1400"/>
            </a:lvl7pPr>
            <a:lvl8pPr indent="-317500" lvl="7" marL="3657600" algn="l">
              <a:lnSpc>
                <a:spcPct val="115000"/>
              </a:lnSpc>
              <a:spcBef>
                <a:spcPts val="1000"/>
              </a:spcBef>
              <a:spcAft>
                <a:spcPts val="0"/>
              </a:spcAft>
              <a:buSzPts val="1400"/>
              <a:buChar char="○"/>
              <a:defRPr sz="1400"/>
            </a:lvl8pPr>
            <a:lvl9pPr indent="-317500" lvl="8" marL="4114800" algn="l">
              <a:lnSpc>
                <a:spcPct val="115000"/>
              </a:lnSpc>
              <a:spcBef>
                <a:spcPts val="1000"/>
              </a:spcBef>
              <a:spcAft>
                <a:spcPts val="1000"/>
              </a:spcAft>
              <a:buSzPts val="1400"/>
              <a:buChar char="■"/>
              <a:defRPr sz="1400"/>
            </a:lvl9pPr>
          </a:lstStyle>
          <a:p/>
        </p:txBody>
      </p:sp>
    </p:spTree>
  </p:cSld>
  <p:clrMapOvr>
    <a:masterClrMapping/>
  </p:clrMapOvr>
  <p:extLst>
    <p:ext uri="{DCECCB84-F9BA-43D5-87BE-67443E8EF086}">
      <p15:sldGuideLst>
        <p15:guide id="1" orient="horz" pos="2736">
          <p15:clr>
            <a:srgbClr val="E46962"/>
          </p15:clr>
        </p15:guide>
      </p15:sldGuideLst>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0" Type="http://schemas.openxmlformats.org/officeDocument/2006/relationships/slideLayout" Target="../slideLayouts/slideLayout27.xml"/><Relationship Id="rId13" Type="http://schemas.openxmlformats.org/officeDocument/2006/relationships/slideLayout" Target="../slideLayouts/slideLayout30.xml"/><Relationship Id="rId12" Type="http://schemas.openxmlformats.org/officeDocument/2006/relationships/slideLayout" Target="../slideLayouts/slideLayout29.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5" Type="http://schemas.openxmlformats.org/officeDocument/2006/relationships/slideLayout" Target="../slideLayouts/slideLayout32.xml"/><Relationship Id="rId14" Type="http://schemas.openxmlformats.org/officeDocument/2006/relationships/slideLayout" Target="../slideLayouts/slideLayout31.xml"/><Relationship Id="rId17" Type="http://schemas.openxmlformats.org/officeDocument/2006/relationships/slideLayout" Target="../slideLayouts/slideLayout34.xml"/><Relationship Id="rId16" Type="http://schemas.openxmlformats.org/officeDocument/2006/relationships/slideLayout" Target="../slideLayouts/slideLayout33.xml"/><Relationship Id="rId5" Type="http://schemas.openxmlformats.org/officeDocument/2006/relationships/slideLayout" Target="../slideLayouts/slideLayout22.xml"/><Relationship Id="rId6" Type="http://schemas.openxmlformats.org/officeDocument/2006/relationships/slideLayout" Target="../slideLayouts/slideLayout23.xml"/><Relationship Id="rId18" Type="http://schemas.openxmlformats.org/officeDocument/2006/relationships/theme" Target="../theme/theme1.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457200"/>
            <a:ext cx="8229600" cy="4572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3000"/>
              <a:buFont typeface="Barlow Condensed"/>
              <a:buNone/>
              <a:defRPr b="1" i="0" sz="3000" u="none" cap="none" strike="noStrike">
                <a:solidFill>
                  <a:schemeClr val="dk1"/>
                </a:solidFill>
                <a:latin typeface="Barlow Condensed"/>
                <a:ea typeface="Barlow Condensed"/>
                <a:cs typeface="Barlow Condensed"/>
                <a:sym typeface="Barlow Condensed"/>
              </a:defRPr>
            </a:lvl1pPr>
            <a:lvl2pPr lvl="1" marR="0" rtl="0" algn="l">
              <a:lnSpc>
                <a:spcPct val="100000"/>
              </a:lnSpc>
              <a:spcBef>
                <a:spcPts val="0"/>
              </a:spcBef>
              <a:spcAft>
                <a:spcPts val="0"/>
              </a:spcAft>
              <a:buClr>
                <a:schemeClr val="dk1"/>
              </a:buClr>
              <a:buSzPts val="2800"/>
              <a:buFont typeface="Barlow"/>
              <a:buNone/>
              <a:defRPr b="0" i="0" sz="2800" u="none" cap="none" strike="noStrike">
                <a:solidFill>
                  <a:schemeClr val="dk1"/>
                </a:solidFill>
                <a:latin typeface="Barlow"/>
                <a:ea typeface="Barlow"/>
                <a:cs typeface="Barlow"/>
                <a:sym typeface="Barlow"/>
              </a:defRPr>
            </a:lvl2pPr>
            <a:lvl3pPr lvl="2" marR="0" rtl="0" algn="l">
              <a:lnSpc>
                <a:spcPct val="100000"/>
              </a:lnSpc>
              <a:spcBef>
                <a:spcPts val="0"/>
              </a:spcBef>
              <a:spcAft>
                <a:spcPts val="0"/>
              </a:spcAft>
              <a:buClr>
                <a:schemeClr val="dk1"/>
              </a:buClr>
              <a:buSzPts val="2800"/>
              <a:buFont typeface="Barlow"/>
              <a:buNone/>
              <a:defRPr b="0" i="0" sz="2800" u="none" cap="none" strike="noStrike">
                <a:solidFill>
                  <a:schemeClr val="dk1"/>
                </a:solidFill>
                <a:latin typeface="Barlow"/>
                <a:ea typeface="Barlow"/>
                <a:cs typeface="Barlow"/>
                <a:sym typeface="Barlow"/>
              </a:defRPr>
            </a:lvl3pPr>
            <a:lvl4pPr lvl="3" marR="0" rtl="0" algn="l">
              <a:lnSpc>
                <a:spcPct val="100000"/>
              </a:lnSpc>
              <a:spcBef>
                <a:spcPts val="0"/>
              </a:spcBef>
              <a:spcAft>
                <a:spcPts val="0"/>
              </a:spcAft>
              <a:buClr>
                <a:schemeClr val="dk1"/>
              </a:buClr>
              <a:buSzPts val="2800"/>
              <a:buFont typeface="Barlow"/>
              <a:buNone/>
              <a:defRPr b="0" i="0" sz="2800" u="none" cap="none" strike="noStrike">
                <a:solidFill>
                  <a:schemeClr val="dk1"/>
                </a:solidFill>
                <a:latin typeface="Barlow"/>
                <a:ea typeface="Barlow"/>
                <a:cs typeface="Barlow"/>
                <a:sym typeface="Barlow"/>
              </a:defRPr>
            </a:lvl4pPr>
            <a:lvl5pPr lvl="4" marR="0" rtl="0" algn="l">
              <a:lnSpc>
                <a:spcPct val="100000"/>
              </a:lnSpc>
              <a:spcBef>
                <a:spcPts val="0"/>
              </a:spcBef>
              <a:spcAft>
                <a:spcPts val="0"/>
              </a:spcAft>
              <a:buClr>
                <a:schemeClr val="dk1"/>
              </a:buClr>
              <a:buSzPts val="2800"/>
              <a:buFont typeface="Barlow"/>
              <a:buNone/>
              <a:defRPr b="0" i="0" sz="2800" u="none" cap="none" strike="noStrike">
                <a:solidFill>
                  <a:schemeClr val="dk1"/>
                </a:solidFill>
                <a:latin typeface="Barlow"/>
                <a:ea typeface="Barlow"/>
                <a:cs typeface="Barlow"/>
                <a:sym typeface="Barlow"/>
              </a:defRPr>
            </a:lvl5pPr>
            <a:lvl6pPr lvl="5" marR="0" rtl="0" algn="l">
              <a:lnSpc>
                <a:spcPct val="100000"/>
              </a:lnSpc>
              <a:spcBef>
                <a:spcPts val="0"/>
              </a:spcBef>
              <a:spcAft>
                <a:spcPts val="0"/>
              </a:spcAft>
              <a:buClr>
                <a:schemeClr val="dk1"/>
              </a:buClr>
              <a:buSzPts val="2800"/>
              <a:buFont typeface="Barlow"/>
              <a:buNone/>
              <a:defRPr b="0" i="0" sz="2800" u="none" cap="none" strike="noStrike">
                <a:solidFill>
                  <a:schemeClr val="dk1"/>
                </a:solidFill>
                <a:latin typeface="Barlow"/>
                <a:ea typeface="Barlow"/>
                <a:cs typeface="Barlow"/>
                <a:sym typeface="Barlow"/>
              </a:defRPr>
            </a:lvl6pPr>
            <a:lvl7pPr lvl="6" marR="0" rtl="0" algn="l">
              <a:lnSpc>
                <a:spcPct val="100000"/>
              </a:lnSpc>
              <a:spcBef>
                <a:spcPts val="0"/>
              </a:spcBef>
              <a:spcAft>
                <a:spcPts val="0"/>
              </a:spcAft>
              <a:buClr>
                <a:schemeClr val="dk1"/>
              </a:buClr>
              <a:buSzPts val="2800"/>
              <a:buFont typeface="Barlow"/>
              <a:buNone/>
              <a:defRPr b="0" i="0" sz="2800" u="none" cap="none" strike="noStrike">
                <a:solidFill>
                  <a:schemeClr val="dk1"/>
                </a:solidFill>
                <a:latin typeface="Barlow"/>
                <a:ea typeface="Barlow"/>
                <a:cs typeface="Barlow"/>
                <a:sym typeface="Barlow"/>
              </a:defRPr>
            </a:lvl7pPr>
            <a:lvl8pPr lvl="7" marR="0" rtl="0" algn="l">
              <a:lnSpc>
                <a:spcPct val="100000"/>
              </a:lnSpc>
              <a:spcBef>
                <a:spcPts val="0"/>
              </a:spcBef>
              <a:spcAft>
                <a:spcPts val="0"/>
              </a:spcAft>
              <a:buClr>
                <a:schemeClr val="dk1"/>
              </a:buClr>
              <a:buSzPts val="2800"/>
              <a:buFont typeface="Barlow"/>
              <a:buNone/>
              <a:defRPr b="0" i="0" sz="2800" u="none" cap="none" strike="noStrike">
                <a:solidFill>
                  <a:schemeClr val="dk1"/>
                </a:solidFill>
                <a:latin typeface="Barlow"/>
                <a:ea typeface="Barlow"/>
                <a:cs typeface="Barlow"/>
                <a:sym typeface="Barlow"/>
              </a:defRPr>
            </a:lvl8pPr>
            <a:lvl9pPr lvl="8" marR="0" rtl="0" algn="l">
              <a:lnSpc>
                <a:spcPct val="100000"/>
              </a:lnSpc>
              <a:spcBef>
                <a:spcPts val="0"/>
              </a:spcBef>
              <a:spcAft>
                <a:spcPts val="0"/>
              </a:spcAft>
              <a:buClr>
                <a:schemeClr val="dk1"/>
              </a:buClr>
              <a:buSzPts val="2800"/>
              <a:buFont typeface="Barlow"/>
              <a:buNone/>
              <a:defRPr b="0" i="0" sz="2800" u="none" cap="none" strike="noStrike">
                <a:solidFill>
                  <a:schemeClr val="dk1"/>
                </a:solidFill>
                <a:latin typeface="Barlow"/>
                <a:ea typeface="Barlow"/>
                <a:cs typeface="Barlow"/>
                <a:sym typeface="Barlow"/>
              </a:defRPr>
            </a:lvl9pPr>
          </a:lstStyle>
          <a:p/>
        </p:txBody>
      </p:sp>
      <p:sp>
        <p:nvSpPr>
          <p:cNvPr id="7" name="Google Shape;7;p1"/>
          <p:cNvSpPr txBox="1"/>
          <p:nvPr>
            <p:ph idx="1" type="body"/>
          </p:nvPr>
        </p:nvSpPr>
        <p:spPr>
          <a:xfrm>
            <a:off x="457200" y="1600200"/>
            <a:ext cx="8229600" cy="2925900"/>
          </a:xfrm>
          <a:prstGeom prst="rect">
            <a:avLst/>
          </a:prstGeom>
          <a:noFill/>
          <a:ln>
            <a:noFill/>
          </a:ln>
        </p:spPr>
        <p:txBody>
          <a:bodyPr anchorCtr="0" anchor="t" bIns="0" lIns="0" spcFirstLastPara="1" rIns="0" wrap="square" tIns="0">
            <a:noAutofit/>
          </a:bodyPr>
          <a:lstStyle>
            <a:lvl1pPr indent="-292100" lvl="0" marL="457200" marR="0" rtl="0" algn="l">
              <a:lnSpc>
                <a:spcPct val="115000"/>
              </a:lnSpc>
              <a:spcBef>
                <a:spcPts val="0"/>
              </a:spcBef>
              <a:spcAft>
                <a:spcPts val="0"/>
              </a:spcAft>
              <a:buClr>
                <a:schemeClr val="dk1"/>
              </a:buClr>
              <a:buSzPts val="1000"/>
              <a:buFont typeface="Nunito"/>
              <a:buChar char="⮕"/>
              <a:defRPr b="0" i="0" sz="1400" u="none" cap="none" strike="noStrike">
                <a:solidFill>
                  <a:schemeClr val="dk1"/>
                </a:solidFill>
                <a:latin typeface="Nunito"/>
                <a:ea typeface="Nunito"/>
                <a:cs typeface="Nunito"/>
                <a:sym typeface="Nunito"/>
              </a:defRPr>
            </a:lvl1pPr>
            <a:lvl2pPr indent="-317500" lvl="1" marL="914400" marR="0" rtl="0" algn="l">
              <a:lnSpc>
                <a:spcPct val="115000"/>
              </a:lnSpc>
              <a:spcBef>
                <a:spcPts val="1000"/>
              </a:spcBef>
              <a:spcAft>
                <a:spcPts val="0"/>
              </a:spcAft>
              <a:buClr>
                <a:schemeClr val="dk1"/>
              </a:buClr>
              <a:buSzPts val="1400"/>
              <a:buFont typeface="Nunito"/>
              <a:buChar char="○"/>
              <a:defRPr b="0" i="0" sz="1400" u="none" cap="none" strike="noStrike">
                <a:solidFill>
                  <a:schemeClr val="dk1"/>
                </a:solidFill>
                <a:latin typeface="Nunito"/>
                <a:ea typeface="Nunito"/>
                <a:cs typeface="Nunito"/>
                <a:sym typeface="Nunito"/>
              </a:defRPr>
            </a:lvl2pPr>
            <a:lvl3pPr indent="-317500" lvl="2" marL="1371600" marR="0" rtl="0" algn="l">
              <a:lnSpc>
                <a:spcPct val="115000"/>
              </a:lnSpc>
              <a:spcBef>
                <a:spcPts val="1000"/>
              </a:spcBef>
              <a:spcAft>
                <a:spcPts val="0"/>
              </a:spcAft>
              <a:buClr>
                <a:schemeClr val="dk1"/>
              </a:buClr>
              <a:buSzPts val="1400"/>
              <a:buFont typeface="Nunito"/>
              <a:buChar char="■"/>
              <a:defRPr b="0" i="0" sz="1400" u="none" cap="none" strike="noStrike">
                <a:solidFill>
                  <a:schemeClr val="dk1"/>
                </a:solidFill>
                <a:latin typeface="Nunito"/>
                <a:ea typeface="Nunito"/>
                <a:cs typeface="Nunito"/>
                <a:sym typeface="Nunito"/>
              </a:defRPr>
            </a:lvl3pPr>
            <a:lvl4pPr indent="-317500" lvl="3" marL="1828800" marR="0" rtl="0" algn="l">
              <a:lnSpc>
                <a:spcPct val="115000"/>
              </a:lnSpc>
              <a:spcBef>
                <a:spcPts val="1000"/>
              </a:spcBef>
              <a:spcAft>
                <a:spcPts val="0"/>
              </a:spcAft>
              <a:buClr>
                <a:schemeClr val="dk1"/>
              </a:buClr>
              <a:buSzPts val="1400"/>
              <a:buFont typeface="Nunito"/>
              <a:buChar char="●"/>
              <a:defRPr b="0" i="0" sz="1400" u="none" cap="none" strike="noStrike">
                <a:solidFill>
                  <a:schemeClr val="dk1"/>
                </a:solidFill>
                <a:latin typeface="Nunito"/>
                <a:ea typeface="Nunito"/>
                <a:cs typeface="Nunito"/>
                <a:sym typeface="Nunito"/>
              </a:defRPr>
            </a:lvl4pPr>
            <a:lvl5pPr indent="-317500" lvl="4" marL="2286000" marR="0" rtl="0" algn="l">
              <a:lnSpc>
                <a:spcPct val="115000"/>
              </a:lnSpc>
              <a:spcBef>
                <a:spcPts val="1000"/>
              </a:spcBef>
              <a:spcAft>
                <a:spcPts val="0"/>
              </a:spcAft>
              <a:buClr>
                <a:schemeClr val="dk1"/>
              </a:buClr>
              <a:buSzPts val="1400"/>
              <a:buFont typeface="Nunito"/>
              <a:buChar char="○"/>
              <a:defRPr b="0" i="0" sz="1400" u="none" cap="none" strike="noStrike">
                <a:solidFill>
                  <a:schemeClr val="dk1"/>
                </a:solidFill>
                <a:latin typeface="Nunito"/>
                <a:ea typeface="Nunito"/>
                <a:cs typeface="Nunito"/>
                <a:sym typeface="Nunito"/>
              </a:defRPr>
            </a:lvl5pPr>
            <a:lvl6pPr indent="-317500" lvl="5" marL="2743200" marR="0" rtl="0" algn="l">
              <a:lnSpc>
                <a:spcPct val="115000"/>
              </a:lnSpc>
              <a:spcBef>
                <a:spcPts val="1000"/>
              </a:spcBef>
              <a:spcAft>
                <a:spcPts val="0"/>
              </a:spcAft>
              <a:buClr>
                <a:schemeClr val="dk1"/>
              </a:buClr>
              <a:buSzPts val="1400"/>
              <a:buFont typeface="Nunito"/>
              <a:buChar char="■"/>
              <a:defRPr b="0" i="0" sz="1400" u="none" cap="none" strike="noStrike">
                <a:solidFill>
                  <a:schemeClr val="dk1"/>
                </a:solidFill>
                <a:latin typeface="Nunito"/>
                <a:ea typeface="Nunito"/>
                <a:cs typeface="Nunito"/>
                <a:sym typeface="Nunito"/>
              </a:defRPr>
            </a:lvl6pPr>
            <a:lvl7pPr indent="-317500" lvl="6" marL="3200400" marR="0" rtl="0" algn="l">
              <a:lnSpc>
                <a:spcPct val="115000"/>
              </a:lnSpc>
              <a:spcBef>
                <a:spcPts val="1000"/>
              </a:spcBef>
              <a:spcAft>
                <a:spcPts val="0"/>
              </a:spcAft>
              <a:buClr>
                <a:schemeClr val="dk1"/>
              </a:buClr>
              <a:buSzPts val="1400"/>
              <a:buFont typeface="Nunito"/>
              <a:buChar char="●"/>
              <a:defRPr b="0" i="0" sz="1400" u="none" cap="none" strike="noStrike">
                <a:solidFill>
                  <a:schemeClr val="dk1"/>
                </a:solidFill>
                <a:latin typeface="Nunito"/>
                <a:ea typeface="Nunito"/>
                <a:cs typeface="Nunito"/>
                <a:sym typeface="Nunito"/>
              </a:defRPr>
            </a:lvl7pPr>
            <a:lvl8pPr indent="-317500" lvl="7" marL="3657600" marR="0" rtl="0" algn="l">
              <a:lnSpc>
                <a:spcPct val="115000"/>
              </a:lnSpc>
              <a:spcBef>
                <a:spcPts val="1000"/>
              </a:spcBef>
              <a:spcAft>
                <a:spcPts val="0"/>
              </a:spcAft>
              <a:buClr>
                <a:schemeClr val="dk1"/>
              </a:buClr>
              <a:buSzPts val="1400"/>
              <a:buFont typeface="Nunito"/>
              <a:buChar char="○"/>
              <a:defRPr b="0" i="0" sz="1400" u="none" cap="none" strike="noStrike">
                <a:solidFill>
                  <a:schemeClr val="dk1"/>
                </a:solidFill>
                <a:latin typeface="Nunito"/>
                <a:ea typeface="Nunito"/>
                <a:cs typeface="Nunito"/>
                <a:sym typeface="Nunito"/>
              </a:defRPr>
            </a:lvl8pPr>
            <a:lvl9pPr indent="-317500" lvl="8" marL="4114800" marR="0" rtl="0" algn="l">
              <a:lnSpc>
                <a:spcPct val="115000"/>
              </a:lnSpc>
              <a:spcBef>
                <a:spcPts val="1000"/>
              </a:spcBef>
              <a:spcAft>
                <a:spcPts val="1000"/>
              </a:spcAft>
              <a:buClr>
                <a:schemeClr val="dk1"/>
              </a:buClr>
              <a:buSzPts val="1400"/>
              <a:buFont typeface="Nunito"/>
              <a:buChar char="■"/>
              <a:defRPr b="0" i="0" sz="1400" u="none" cap="none" strike="noStrike">
                <a:solidFill>
                  <a:schemeClr val="dk1"/>
                </a:solidFill>
                <a:latin typeface="Nunito"/>
                <a:ea typeface="Nunito"/>
                <a:cs typeface="Nunito"/>
                <a:sym typeface="Nunito"/>
              </a:defRPr>
            </a:lvl9pPr>
          </a:lstStyle>
          <a:p/>
        </p:txBody>
      </p:sp>
      <p:sp>
        <p:nvSpPr>
          <p:cNvPr id="8" name="Google Shape;8;p1"/>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Nunito"/>
                <a:ea typeface="Nunito"/>
                <a:cs typeface="Nunito"/>
                <a:sym typeface="Nunito"/>
              </a:rPr>
              <a:t>© 2023 General Assembly</a:t>
            </a:r>
            <a:endParaRPr b="0" i="0" sz="600" u="none" cap="none" strike="noStrike">
              <a:solidFill>
                <a:srgbClr val="B7B7B7"/>
              </a:solidFill>
              <a:latin typeface="Nunito"/>
              <a:ea typeface="Nunito"/>
              <a:cs typeface="Nunito"/>
              <a:sym typeface="Nuni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orient="horz" pos="288">
          <p15:clr>
            <a:srgbClr val="EA4335"/>
          </p15:clr>
        </p15:guide>
        <p15:guide id="3" orient="horz" pos="1008">
          <p15:clr>
            <a:srgbClr val="EA4335"/>
          </p15:clr>
        </p15:guide>
        <p15:guide id="4" pos="5472">
          <p15:clr>
            <a:srgbClr val="EA4335"/>
          </p15:clr>
        </p15:guide>
        <p15:guide id="5" orient="horz" pos="775">
          <p15:clr>
            <a:srgbClr val="EA4335"/>
          </p15:clr>
        </p15:guide>
        <p15:guide id="6" orient="horz" pos="2851">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144" name="Shape 144"/>
        <p:cNvGrpSpPr/>
        <p:nvPr/>
      </p:nvGrpSpPr>
      <p:grpSpPr>
        <a:xfrm>
          <a:off x="0" y="0"/>
          <a:ext cx="0" cy="0"/>
          <a:chOff x="0" y="0"/>
          <a:chExt cx="0" cy="0"/>
        </a:xfrm>
      </p:grpSpPr>
      <p:sp>
        <p:nvSpPr>
          <p:cNvPr id="145" name="Google Shape;145;p19"/>
          <p:cNvSpPr txBox="1"/>
          <p:nvPr>
            <p:ph type="title"/>
          </p:nvPr>
        </p:nvSpPr>
        <p:spPr>
          <a:xfrm>
            <a:off x="457200" y="457200"/>
            <a:ext cx="8229600" cy="4572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Clr>
                <a:schemeClr val="dk1"/>
              </a:buClr>
              <a:buSzPts val="3000"/>
              <a:buFont typeface="Barlow Condensed"/>
              <a:buNone/>
              <a:defRPr b="1" sz="3000">
                <a:solidFill>
                  <a:schemeClr val="dk1"/>
                </a:solidFill>
                <a:latin typeface="Barlow Condensed"/>
                <a:ea typeface="Barlow Condensed"/>
                <a:cs typeface="Barlow Condensed"/>
                <a:sym typeface="Barlow Condensed"/>
              </a:defRPr>
            </a:lvl1pPr>
            <a:lvl2pPr lvl="1"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2pPr>
            <a:lvl3pPr lvl="2"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3pPr>
            <a:lvl4pPr lvl="3"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4pPr>
            <a:lvl5pPr lvl="4"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5pPr>
            <a:lvl6pPr lvl="5"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6pPr>
            <a:lvl7pPr lvl="6"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7pPr>
            <a:lvl8pPr lvl="7"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8pPr>
            <a:lvl9pPr lvl="8"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9pPr>
          </a:lstStyle>
          <a:p/>
        </p:txBody>
      </p:sp>
      <p:sp>
        <p:nvSpPr>
          <p:cNvPr id="146" name="Google Shape;146;p19"/>
          <p:cNvSpPr txBox="1"/>
          <p:nvPr>
            <p:ph idx="1" type="body"/>
          </p:nvPr>
        </p:nvSpPr>
        <p:spPr>
          <a:xfrm>
            <a:off x="457200" y="1600200"/>
            <a:ext cx="8229600" cy="2925900"/>
          </a:xfrm>
          <a:prstGeom prst="rect">
            <a:avLst/>
          </a:prstGeom>
          <a:noFill/>
          <a:ln>
            <a:noFill/>
          </a:ln>
        </p:spPr>
        <p:txBody>
          <a:bodyPr anchorCtr="0" anchor="t" bIns="0" lIns="0" spcFirstLastPara="1" rIns="0" wrap="square" tIns="0">
            <a:noAutofit/>
          </a:bodyPr>
          <a:lstStyle>
            <a:lvl1pPr indent="-292100" lvl="0" marL="457200" rtl="0">
              <a:lnSpc>
                <a:spcPct val="115000"/>
              </a:lnSpc>
              <a:spcBef>
                <a:spcPts val="0"/>
              </a:spcBef>
              <a:spcAft>
                <a:spcPts val="0"/>
              </a:spcAft>
              <a:buClr>
                <a:schemeClr val="dk1"/>
              </a:buClr>
              <a:buSzPts val="1000"/>
              <a:buFont typeface="Nunito"/>
              <a:buChar char="⮕"/>
              <a:defRPr>
                <a:solidFill>
                  <a:schemeClr val="dk1"/>
                </a:solidFill>
                <a:latin typeface="Nunito"/>
                <a:ea typeface="Nunito"/>
                <a:cs typeface="Nunito"/>
                <a:sym typeface="Nunito"/>
              </a:defRPr>
            </a:lvl1pPr>
            <a:lvl2pPr indent="-317500" lvl="1" marL="914400" rtl="0">
              <a:lnSpc>
                <a:spcPct val="115000"/>
              </a:lnSpc>
              <a:spcBef>
                <a:spcPts val="1000"/>
              </a:spcBef>
              <a:spcAft>
                <a:spcPts val="0"/>
              </a:spcAft>
              <a:buClr>
                <a:schemeClr val="dk1"/>
              </a:buClr>
              <a:buSzPts val="1400"/>
              <a:buFont typeface="Nunito"/>
              <a:buChar char="○"/>
              <a:defRPr>
                <a:solidFill>
                  <a:schemeClr val="dk1"/>
                </a:solidFill>
                <a:latin typeface="Nunito"/>
                <a:ea typeface="Nunito"/>
                <a:cs typeface="Nunito"/>
                <a:sym typeface="Nunito"/>
              </a:defRPr>
            </a:lvl2pPr>
            <a:lvl3pPr indent="-317500" lvl="2" marL="1371600" rtl="0">
              <a:lnSpc>
                <a:spcPct val="115000"/>
              </a:lnSpc>
              <a:spcBef>
                <a:spcPts val="1000"/>
              </a:spcBef>
              <a:spcAft>
                <a:spcPts val="0"/>
              </a:spcAft>
              <a:buClr>
                <a:schemeClr val="dk1"/>
              </a:buClr>
              <a:buSzPts val="1400"/>
              <a:buFont typeface="Nunito"/>
              <a:buChar char="■"/>
              <a:defRPr>
                <a:solidFill>
                  <a:schemeClr val="dk1"/>
                </a:solidFill>
                <a:latin typeface="Nunito"/>
                <a:ea typeface="Nunito"/>
                <a:cs typeface="Nunito"/>
                <a:sym typeface="Nunito"/>
              </a:defRPr>
            </a:lvl3pPr>
            <a:lvl4pPr indent="-317500" lvl="3" marL="1828800" rtl="0">
              <a:lnSpc>
                <a:spcPct val="115000"/>
              </a:lnSpc>
              <a:spcBef>
                <a:spcPts val="1000"/>
              </a:spcBef>
              <a:spcAft>
                <a:spcPts val="0"/>
              </a:spcAft>
              <a:buClr>
                <a:schemeClr val="dk1"/>
              </a:buClr>
              <a:buSzPts val="1400"/>
              <a:buFont typeface="Nunito"/>
              <a:buChar char="●"/>
              <a:defRPr>
                <a:solidFill>
                  <a:schemeClr val="dk1"/>
                </a:solidFill>
                <a:latin typeface="Nunito"/>
                <a:ea typeface="Nunito"/>
                <a:cs typeface="Nunito"/>
                <a:sym typeface="Nunito"/>
              </a:defRPr>
            </a:lvl4pPr>
            <a:lvl5pPr indent="-317500" lvl="4" marL="2286000" rtl="0">
              <a:lnSpc>
                <a:spcPct val="115000"/>
              </a:lnSpc>
              <a:spcBef>
                <a:spcPts val="1000"/>
              </a:spcBef>
              <a:spcAft>
                <a:spcPts val="0"/>
              </a:spcAft>
              <a:buClr>
                <a:schemeClr val="dk1"/>
              </a:buClr>
              <a:buSzPts val="1400"/>
              <a:buFont typeface="Nunito"/>
              <a:buChar char="○"/>
              <a:defRPr>
                <a:solidFill>
                  <a:schemeClr val="dk1"/>
                </a:solidFill>
                <a:latin typeface="Nunito"/>
                <a:ea typeface="Nunito"/>
                <a:cs typeface="Nunito"/>
                <a:sym typeface="Nunito"/>
              </a:defRPr>
            </a:lvl5pPr>
            <a:lvl6pPr indent="-317500" lvl="5" marL="2743200" rtl="0">
              <a:lnSpc>
                <a:spcPct val="115000"/>
              </a:lnSpc>
              <a:spcBef>
                <a:spcPts val="1000"/>
              </a:spcBef>
              <a:spcAft>
                <a:spcPts val="0"/>
              </a:spcAft>
              <a:buClr>
                <a:schemeClr val="dk1"/>
              </a:buClr>
              <a:buSzPts val="1400"/>
              <a:buFont typeface="Nunito"/>
              <a:buChar char="■"/>
              <a:defRPr>
                <a:solidFill>
                  <a:schemeClr val="dk1"/>
                </a:solidFill>
                <a:latin typeface="Nunito"/>
                <a:ea typeface="Nunito"/>
                <a:cs typeface="Nunito"/>
                <a:sym typeface="Nunito"/>
              </a:defRPr>
            </a:lvl6pPr>
            <a:lvl7pPr indent="-317500" lvl="6" marL="3200400" rtl="0">
              <a:lnSpc>
                <a:spcPct val="115000"/>
              </a:lnSpc>
              <a:spcBef>
                <a:spcPts val="1000"/>
              </a:spcBef>
              <a:spcAft>
                <a:spcPts val="0"/>
              </a:spcAft>
              <a:buClr>
                <a:schemeClr val="dk1"/>
              </a:buClr>
              <a:buSzPts val="1400"/>
              <a:buFont typeface="Nunito"/>
              <a:buChar char="●"/>
              <a:defRPr>
                <a:solidFill>
                  <a:schemeClr val="dk1"/>
                </a:solidFill>
                <a:latin typeface="Nunito"/>
                <a:ea typeface="Nunito"/>
                <a:cs typeface="Nunito"/>
                <a:sym typeface="Nunito"/>
              </a:defRPr>
            </a:lvl7pPr>
            <a:lvl8pPr indent="-317500" lvl="7" marL="3657600" rtl="0">
              <a:lnSpc>
                <a:spcPct val="115000"/>
              </a:lnSpc>
              <a:spcBef>
                <a:spcPts val="1000"/>
              </a:spcBef>
              <a:spcAft>
                <a:spcPts val="0"/>
              </a:spcAft>
              <a:buClr>
                <a:schemeClr val="dk1"/>
              </a:buClr>
              <a:buSzPts val="1400"/>
              <a:buFont typeface="Nunito"/>
              <a:buChar char="○"/>
              <a:defRPr>
                <a:solidFill>
                  <a:schemeClr val="dk1"/>
                </a:solidFill>
                <a:latin typeface="Nunito"/>
                <a:ea typeface="Nunito"/>
                <a:cs typeface="Nunito"/>
                <a:sym typeface="Nunito"/>
              </a:defRPr>
            </a:lvl8pPr>
            <a:lvl9pPr indent="-317500" lvl="8" marL="4114800" rtl="0">
              <a:lnSpc>
                <a:spcPct val="115000"/>
              </a:lnSpc>
              <a:spcBef>
                <a:spcPts val="1000"/>
              </a:spcBef>
              <a:spcAft>
                <a:spcPts val="1000"/>
              </a:spcAft>
              <a:buClr>
                <a:schemeClr val="dk1"/>
              </a:buClr>
              <a:buSzPts val="1400"/>
              <a:buFont typeface="Nunito"/>
              <a:buChar char="■"/>
              <a:defRPr>
                <a:solidFill>
                  <a:schemeClr val="dk1"/>
                </a:solidFill>
                <a:latin typeface="Nunito"/>
                <a:ea typeface="Nunito"/>
                <a:cs typeface="Nunito"/>
                <a:sym typeface="Nunito"/>
              </a:defRPr>
            </a:lvl9pPr>
          </a:lstStyle>
          <a:p/>
        </p:txBody>
      </p:sp>
      <p:sp>
        <p:nvSpPr>
          <p:cNvPr id="147" name="Google Shape;147;p19"/>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lvl="0" rtl="0" algn="r">
              <a:buNone/>
              <a:defRPr sz="900">
                <a:solidFill>
                  <a:schemeClr val="dk1"/>
                </a:solidFill>
                <a:latin typeface="Nunito SemiBold"/>
                <a:ea typeface="Nunito SemiBold"/>
                <a:cs typeface="Nunito SemiBold"/>
                <a:sym typeface="Nunito SemiBold"/>
              </a:defRPr>
            </a:lvl1pPr>
            <a:lvl2pPr lvl="1" rtl="0" algn="r">
              <a:buNone/>
              <a:defRPr sz="900">
                <a:solidFill>
                  <a:schemeClr val="dk1"/>
                </a:solidFill>
                <a:latin typeface="Nunito SemiBold"/>
                <a:ea typeface="Nunito SemiBold"/>
                <a:cs typeface="Nunito SemiBold"/>
                <a:sym typeface="Nunito SemiBold"/>
              </a:defRPr>
            </a:lvl2pPr>
            <a:lvl3pPr lvl="2" rtl="0" algn="r">
              <a:buNone/>
              <a:defRPr sz="900">
                <a:solidFill>
                  <a:schemeClr val="dk1"/>
                </a:solidFill>
                <a:latin typeface="Nunito SemiBold"/>
                <a:ea typeface="Nunito SemiBold"/>
                <a:cs typeface="Nunito SemiBold"/>
                <a:sym typeface="Nunito SemiBold"/>
              </a:defRPr>
            </a:lvl3pPr>
            <a:lvl4pPr lvl="3" rtl="0" algn="r">
              <a:buNone/>
              <a:defRPr sz="900">
                <a:solidFill>
                  <a:schemeClr val="dk1"/>
                </a:solidFill>
                <a:latin typeface="Nunito SemiBold"/>
                <a:ea typeface="Nunito SemiBold"/>
                <a:cs typeface="Nunito SemiBold"/>
                <a:sym typeface="Nunito SemiBold"/>
              </a:defRPr>
            </a:lvl4pPr>
            <a:lvl5pPr lvl="4" rtl="0" algn="r">
              <a:buNone/>
              <a:defRPr sz="900">
                <a:solidFill>
                  <a:schemeClr val="dk1"/>
                </a:solidFill>
                <a:latin typeface="Nunito SemiBold"/>
                <a:ea typeface="Nunito SemiBold"/>
                <a:cs typeface="Nunito SemiBold"/>
                <a:sym typeface="Nunito SemiBold"/>
              </a:defRPr>
            </a:lvl5pPr>
            <a:lvl6pPr lvl="5" rtl="0" algn="r">
              <a:buNone/>
              <a:defRPr sz="900">
                <a:solidFill>
                  <a:schemeClr val="dk1"/>
                </a:solidFill>
                <a:latin typeface="Nunito SemiBold"/>
                <a:ea typeface="Nunito SemiBold"/>
                <a:cs typeface="Nunito SemiBold"/>
                <a:sym typeface="Nunito SemiBold"/>
              </a:defRPr>
            </a:lvl6pPr>
            <a:lvl7pPr lvl="6" rtl="0" algn="r">
              <a:buNone/>
              <a:defRPr sz="900">
                <a:solidFill>
                  <a:schemeClr val="dk1"/>
                </a:solidFill>
                <a:latin typeface="Nunito SemiBold"/>
                <a:ea typeface="Nunito SemiBold"/>
                <a:cs typeface="Nunito SemiBold"/>
                <a:sym typeface="Nunito SemiBold"/>
              </a:defRPr>
            </a:lvl7pPr>
            <a:lvl8pPr lvl="7" rtl="0" algn="r">
              <a:buNone/>
              <a:defRPr sz="900">
                <a:solidFill>
                  <a:schemeClr val="dk1"/>
                </a:solidFill>
                <a:latin typeface="Nunito SemiBold"/>
                <a:ea typeface="Nunito SemiBold"/>
                <a:cs typeface="Nunito SemiBold"/>
                <a:sym typeface="Nunito SemiBold"/>
              </a:defRPr>
            </a:lvl8pPr>
            <a:lvl9pPr lvl="8" rtl="0" algn="r">
              <a:buNone/>
              <a:defRPr sz="9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148" name="Google Shape;148;p19"/>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B7B7B7"/>
                </a:solidFill>
                <a:latin typeface="Nunito"/>
                <a:ea typeface="Nunito"/>
                <a:cs typeface="Nunito"/>
                <a:sym typeface="Nunito"/>
              </a:rPr>
              <a:t>© 2023 General Assembly</a:t>
            </a:r>
            <a:endParaRPr sz="600">
              <a:solidFill>
                <a:srgbClr val="B7B7B7"/>
              </a:solidFill>
              <a:latin typeface="Nunito"/>
              <a:ea typeface="Nunito"/>
              <a:cs typeface="Nunito"/>
              <a:sym typeface="Nunito"/>
            </a:endParaRPr>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orient="horz" pos="288">
          <p15:clr>
            <a:srgbClr val="EA4335"/>
          </p15:clr>
        </p15:guide>
        <p15:guide id="3" orient="horz" pos="1008">
          <p15:clr>
            <a:srgbClr val="EA4335"/>
          </p15:clr>
        </p15:guide>
        <p15:guide id="4" pos="5472">
          <p15:clr>
            <a:srgbClr val="EA4335"/>
          </p15:clr>
        </p15:guide>
        <p15:guide id="5" orient="horz" pos="775">
          <p15:clr>
            <a:srgbClr val="EA4335"/>
          </p15:clr>
        </p15:guide>
        <p15:guide id="6" orient="horz" pos="2851">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 Id="rId3" Type="http://schemas.openxmlformats.org/officeDocument/2006/relationships/image" Target="../media/image32.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2.xml"/><Relationship Id="rId3" Type="http://schemas.openxmlformats.org/officeDocument/2006/relationships/hyperlink" Target="https://www.kaggle.com/datasets/adityaramachandran27/world-air-quality-index-by-city-and-coordinates" TargetMode="Externa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4.xml"/><Relationship Id="rId3"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9.xml"/><Relationship Id="rId3" Type="http://schemas.openxmlformats.org/officeDocument/2006/relationships/hyperlink" Target="https://www.kaggle.com/dataset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0.xml"/><Relationship Id="rId3"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xml"/><Relationship Id="rId3" Type="http://schemas.openxmlformats.org/officeDocument/2006/relationships/hyperlink" Target="https://support.zoom.com/hc/en/article?id=zm_kb&amp;sysparm_article=KB0062809#h_01GAVTV2RRAGMM905MR1QMVRTH"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xml"/><Relationship Id="rId3"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6" name="Shape 286"/>
        <p:cNvGrpSpPr/>
        <p:nvPr/>
      </p:nvGrpSpPr>
      <p:grpSpPr>
        <a:xfrm>
          <a:off x="0" y="0"/>
          <a:ext cx="0" cy="0"/>
          <a:chOff x="0" y="0"/>
          <a:chExt cx="0" cy="0"/>
        </a:xfrm>
      </p:grpSpPr>
      <p:sp>
        <p:nvSpPr>
          <p:cNvPr id="287" name="Google Shape;287;p37"/>
          <p:cNvSpPr txBox="1"/>
          <p:nvPr>
            <p:ph type="title"/>
          </p:nvPr>
        </p:nvSpPr>
        <p:spPr>
          <a:xfrm>
            <a:off x="1028700" y="457200"/>
            <a:ext cx="74178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Data Visualizations with Al</a:t>
            </a:r>
            <a:endParaRPr/>
          </a:p>
        </p:txBody>
      </p:sp>
      <p:sp>
        <p:nvSpPr>
          <p:cNvPr id="288" name="Google Shape;288;p37"/>
          <p:cNvSpPr txBox="1"/>
          <p:nvPr>
            <p:ph idx="1" type="body"/>
          </p:nvPr>
        </p:nvSpPr>
        <p:spPr>
          <a:xfrm>
            <a:off x="1028700" y="1190625"/>
            <a:ext cx="3459300" cy="2952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500"/>
              <a:t>Overview</a:t>
            </a:r>
            <a:endParaRPr b="1" sz="1500"/>
          </a:p>
          <a:p>
            <a:pPr indent="0" lvl="0" marL="0" rtl="0" algn="l">
              <a:spcBef>
                <a:spcPts val="1000"/>
              </a:spcBef>
              <a:spcAft>
                <a:spcPts val="0"/>
              </a:spcAft>
              <a:buNone/>
            </a:pPr>
            <a:r>
              <a:rPr lang="en" sz="1500"/>
              <a:t>The lesson aims to teach students how to generate data visualizations using AI. It covers the types of data that can be visualized, as well as the tools and techniques for creating compelling visuals.</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t/>
            </a:r>
            <a:endParaRPr sz="1500"/>
          </a:p>
          <a:p>
            <a:pPr indent="0" lvl="0" marL="0" rtl="0" algn="l">
              <a:spcBef>
                <a:spcPts val="1000"/>
              </a:spcBef>
              <a:spcAft>
                <a:spcPts val="1000"/>
              </a:spcAft>
              <a:buNone/>
            </a:pPr>
            <a:r>
              <a:t/>
            </a:r>
            <a:endParaRPr/>
          </a:p>
        </p:txBody>
      </p:sp>
      <p:sp>
        <p:nvSpPr>
          <p:cNvPr id="289" name="Google Shape;289;p37"/>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0" name="Google Shape;290;p37"/>
          <p:cNvSpPr txBox="1"/>
          <p:nvPr>
            <p:ph idx="1" type="body"/>
          </p:nvPr>
        </p:nvSpPr>
        <p:spPr>
          <a:xfrm>
            <a:off x="4872800" y="1190625"/>
            <a:ext cx="3573600" cy="2952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500"/>
              <a:t>Learning Objectives</a:t>
            </a:r>
            <a:endParaRPr b="1" sz="1500"/>
          </a:p>
          <a:p>
            <a:pPr indent="-292100" lvl="0" marL="457200" rtl="0" algn="l">
              <a:spcBef>
                <a:spcPts val="1000"/>
              </a:spcBef>
              <a:spcAft>
                <a:spcPts val="0"/>
              </a:spcAft>
              <a:buSzPts val="1000"/>
              <a:buChar char="➔"/>
            </a:pPr>
            <a:r>
              <a:rPr lang="en"/>
              <a:t>Identify the different types of data visualization that can be generated by ADA.</a:t>
            </a:r>
            <a:endParaRPr/>
          </a:p>
          <a:p>
            <a:pPr indent="-292100" lvl="0" marL="457200" rtl="0" algn="l">
              <a:spcBef>
                <a:spcPts val="0"/>
              </a:spcBef>
              <a:spcAft>
                <a:spcPts val="0"/>
              </a:spcAft>
              <a:buSzPts val="1000"/>
              <a:buChar char="➔"/>
            </a:pPr>
            <a:r>
              <a:rPr lang="en"/>
              <a:t>Apply prompt and refinement techniques to generate interactive data visualizations.</a:t>
            </a:r>
            <a:endParaRPr/>
          </a:p>
          <a:p>
            <a:pPr indent="-292100" lvl="0" marL="457200" rtl="0" algn="l">
              <a:spcBef>
                <a:spcPts val="0"/>
              </a:spcBef>
              <a:spcAft>
                <a:spcPts val="0"/>
              </a:spcAft>
              <a:buSzPts val="1000"/>
              <a:buChar char="➔"/>
            </a:pPr>
            <a:r>
              <a:rPr lang="en"/>
              <a:t>Use ChatGPT to build a downloadable dashboard.</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6"/>
          <p:cNvSpPr txBox="1"/>
          <p:nvPr>
            <p:ph type="ctrTitle"/>
          </p:nvPr>
        </p:nvSpPr>
        <p:spPr>
          <a:xfrm>
            <a:off x="1028700" y="3520150"/>
            <a:ext cx="6174600" cy="55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Visualize on a Map</a:t>
            </a:r>
            <a:endParaRPr>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0" name="Shape 360"/>
        <p:cNvGrpSpPr/>
        <p:nvPr/>
      </p:nvGrpSpPr>
      <p:grpSpPr>
        <a:xfrm>
          <a:off x="0" y="0"/>
          <a:ext cx="0" cy="0"/>
          <a:chOff x="0" y="0"/>
          <a:chExt cx="0" cy="0"/>
        </a:xfrm>
      </p:grpSpPr>
      <p:sp>
        <p:nvSpPr>
          <p:cNvPr id="361" name="Google Shape;361;p47"/>
          <p:cNvSpPr txBox="1"/>
          <p:nvPr>
            <p:ph type="title"/>
          </p:nvPr>
        </p:nvSpPr>
        <p:spPr>
          <a:xfrm>
            <a:off x="1028700" y="457200"/>
            <a:ext cx="74178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highlight>
                  <a:srgbClr val="FFCD34"/>
                </a:highlight>
              </a:rPr>
              <a:t>IMPORTANT ‼️</a:t>
            </a:r>
            <a:endParaRPr>
              <a:highlight>
                <a:srgbClr val="FFCD34"/>
              </a:highlight>
            </a:endParaRPr>
          </a:p>
        </p:txBody>
      </p:sp>
      <p:sp>
        <p:nvSpPr>
          <p:cNvPr id="362" name="Google Shape;362;p47"/>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63" name="Google Shape;363;p47"/>
          <p:cNvSpPr txBox="1"/>
          <p:nvPr/>
        </p:nvSpPr>
        <p:spPr>
          <a:xfrm>
            <a:off x="1113575" y="1124275"/>
            <a:ext cx="7332900" cy="3074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800">
                <a:latin typeface="Nunito"/>
                <a:ea typeface="Nunito"/>
                <a:cs typeface="Nunito"/>
                <a:sym typeface="Nunito"/>
              </a:rPr>
              <a:t>Depending on your </a:t>
            </a:r>
            <a:r>
              <a:rPr b="1" lang="en" sz="1800">
                <a:solidFill>
                  <a:schemeClr val="dk2"/>
                </a:solidFill>
                <a:latin typeface="Nunito"/>
                <a:ea typeface="Nunito"/>
                <a:cs typeface="Nunito"/>
                <a:sym typeface="Nunito"/>
              </a:rPr>
              <a:t>custom instructions</a:t>
            </a:r>
            <a:r>
              <a:rPr b="1" lang="en" sz="1800">
                <a:latin typeface="Nunito"/>
                <a:ea typeface="Nunito"/>
                <a:cs typeface="Nunito"/>
                <a:sym typeface="Nunito"/>
              </a:rPr>
              <a:t> in </a:t>
            </a:r>
            <a:endParaRPr b="1" sz="1800">
              <a:latin typeface="Nunito"/>
              <a:ea typeface="Nunito"/>
              <a:cs typeface="Nunito"/>
              <a:sym typeface="Nunito"/>
            </a:endParaRPr>
          </a:p>
          <a:p>
            <a:pPr indent="0" lvl="0" marL="0" rtl="0" algn="l">
              <a:lnSpc>
                <a:spcPct val="150000"/>
              </a:lnSpc>
              <a:spcBef>
                <a:spcPts val="0"/>
              </a:spcBef>
              <a:spcAft>
                <a:spcPts val="0"/>
              </a:spcAft>
              <a:buNone/>
            </a:pPr>
            <a:r>
              <a:rPr b="1" lang="en" sz="1800">
                <a:latin typeface="Nunito"/>
                <a:ea typeface="Nunito"/>
                <a:cs typeface="Nunito"/>
                <a:sym typeface="Nunito"/>
              </a:rPr>
              <a:t>ChatGPT, you may need to turn them </a:t>
            </a:r>
            <a:r>
              <a:rPr b="1" lang="en" sz="1800">
                <a:solidFill>
                  <a:schemeClr val="dk2"/>
                </a:solidFill>
                <a:latin typeface="Nunito"/>
                <a:ea typeface="Nunito"/>
                <a:cs typeface="Nunito"/>
                <a:sym typeface="Nunito"/>
              </a:rPr>
              <a:t>OFF</a:t>
            </a:r>
            <a:r>
              <a:rPr b="1" lang="en" sz="1800">
                <a:latin typeface="Nunito"/>
                <a:ea typeface="Nunito"/>
                <a:cs typeface="Nunito"/>
                <a:sym typeface="Nunito"/>
              </a:rPr>
              <a:t> </a:t>
            </a:r>
            <a:endParaRPr b="1" sz="1800">
              <a:latin typeface="Nunito"/>
              <a:ea typeface="Nunito"/>
              <a:cs typeface="Nunito"/>
              <a:sym typeface="Nunito"/>
            </a:endParaRPr>
          </a:p>
          <a:p>
            <a:pPr indent="0" lvl="0" marL="0" rtl="0" algn="l">
              <a:lnSpc>
                <a:spcPct val="150000"/>
              </a:lnSpc>
              <a:spcBef>
                <a:spcPts val="0"/>
              </a:spcBef>
              <a:spcAft>
                <a:spcPts val="0"/>
              </a:spcAft>
              <a:buNone/>
            </a:pPr>
            <a:r>
              <a:rPr b="1" lang="en" sz="1800">
                <a:latin typeface="Nunito"/>
                <a:ea typeface="Nunito"/>
                <a:cs typeface="Nunito"/>
                <a:sym typeface="Nunito"/>
              </a:rPr>
              <a:t>for this to work correctly!</a:t>
            </a:r>
            <a:endParaRPr b="1" sz="1800">
              <a:latin typeface="Nunito"/>
              <a:ea typeface="Nunito"/>
              <a:cs typeface="Nunito"/>
              <a:sym typeface="Nunito"/>
            </a:endParaRPr>
          </a:p>
          <a:p>
            <a:pPr indent="0" lvl="0" marL="0" rtl="0" algn="l">
              <a:lnSpc>
                <a:spcPct val="150000"/>
              </a:lnSpc>
              <a:spcBef>
                <a:spcPts val="0"/>
              </a:spcBef>
              <a:spcAft>
                <a:spcPts val="0"/>
              </a:spcAft>
              <a:buNone/>
            </a:pPr>
            <a:r>
              <a:t/>
            </a:r>
            <a:endParaRPr sz="1800">
              <a:latin typeface="Nunito"/>
              <a:ea typeface="Nunito"/>
              <a:cs typeface="Nunito"/>
              <a:sym typeface="Nunito"/>
            </a:endParaRPr>
          </a:p>
          <a:p>
            <a:pPr indent="0" lvl="0" marL="0" rtl="0" algn="l">
              <a:lnSpc>
                <a:spcPct val="150000"/>
              </a:lnSpc>
              <a:spcBef>
                <a:spcPts val="0"/>
              </a:spcBef>
              <a:spcAft>
                <a:spcPts val="0"/>
              </a:spcAft>
              <a:buNone/>
            </a:pPr>
            <a:br>
              <a:rPr lang="en" sz="1800">
                <a:latin typeface="Nunito"/>
                <a:ea typeface="Nunito"/>
                <a:cs typeface="Nunito"/>
                <a:sym typeface="Nunito"/>
              </a:rPr>
            </a:br>
            <a:r>
              <a:rPr lang="en" sz="1800">
                <a:latin typeface="Nunito"/>
                <a:ea typeface="Nunito"/>
                <a:cs typeface="Nunito"/>
                <a:sym typeface="Nunito"/>
              </a:rPr>
              <a:t>Some people like to use a “vv” trick in their custom instructions:</a:t>
            </a:r>
            <a:endParaRPr sz="1800">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pic>
        <p:nvPicPr>
          <p:cNvPr id="364" name="Google Shape;364;p47"/>
          <p:cNvPicPr preferRelativeResize="0"/>
          <p:nvPr/>
        </p:nvPicPr>
        <p:blipFill>
          <a:blip r:embed="rId3">
            <a:alphaModFix/>
          </a:blip>
          <a:stretch>
            <a:fillRect/>
          </a:stretch>
        </p:blipFill>
        <p:spPr>
          <a:xfrm>
            <a:off x="3958025" y="3702325"/>
            <a:ext cx="3257851" cy="1441174"/>
          </a:xfrm>
          <a:prstGeom prst="rect">
            <a:avLst/>
          </a:prstGeom>
          <a:noFill/>
          <a:ln>
            <a:noFill/>
          </a:ln>
          <a:effectLst>
            <a:outerShdw blurRad="57150" rotWithShape="0" algn="bl" dir="5400000" dist="19050">
              <a:srgbClr val="000000">
                <a:alpha val="50000"/>
              </a:srgbClr>
            </a:outerShdw>
          </a:effectLst>
        </p:spPr>
      </p:pic>
      <p:sp>
        <p:nvSpPr>
          <p:cNvPr id="365" name="Google Shape;365;p47"/>
          <p:cNvSpPr/>
          <p:nvPr/>
        </p:nvSpPr>
        <p:spPr>
          <a:xfrm>
            <a:off x="4056232" y="4690710"/>
            <a:ext cx="2876400" cy="4116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pic>
        <p:nvPicPr>
          <p:cNvPr id="366" name="Google Shape;366;p47"/>
          <p:cNvPicPr preferRelativeResize="0"/>
          <p:nvPr/>
        </p:nvPicPr>
        <p:blipFill rotWithShape="1">
          <a:blip r:embed="rId4">
            <a:alphaModFix/>
          </a:blip>
          <a:srcRect b="0" l="0" r="0" t="51814"/>
          <a:stretch/>
        </p:blipFill>
        <p:spPr>
          <a:xfrm>
            <a:off x="6224350" y="1235508"/>
            <a:ext cx="2876400" cy="1793442"/>
          </a:xfrm>
          <a:prstGeom prst="rect">
            <a:avLst/>
          </a:prstGeom>
          <a:noFill/>
          <a:ln>
            <a:noFill/>
          </a:ln>
        </p:spPr>
      </p:pic>
      <p:sp>
        <p:nvSpPr>
          <p:cNvPr id="367" name="Google Shape;367;p47"/>
          <p:cNvSpPr/>
          <p:nvPr/>
        </p:nvSpPr>
        <p:spPr>
          <a:xfrm>
            <a:off x="6224350" y="2700625"/>
            <a:ext cx="1089000" cy="315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cxnSp>
        <p:nvCxnSpPr>
          <p:cNvPr id="368" name="Google Shape;368;p47"/>
          <p:cNvCxnSpPr/>
          <p:nvPr/>
        </p:nvCxnSpPr>
        <p:spPr>
          <a:xfrm>
            <a:off x="5401025" y="1878650"/>
            <a:ext cx="752400" cy="796800"/>
          </a:xfrm>
          <a:prstGeom prst="straightConnector1">
            <a:avLst/>
          </a:prstGeom>
          <a:noFill/>
          <a:ln cap="flat" cmpd="sng" w="9525">
            <a:solidFill>
              <a:schemeClr val="dk1"/>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2" name="Shape 372"/>
        <p:cNvGrpSpPr/>
        <p:nvPr/>
      </p:nvGrpSpPr>
      <p:grpSpPr>
        <a:xfrm>
          <a:off x="0" y="0"/>
          <a:ext cx="0" cy="0"/>
          <a:chOff x="0" y="0"/>
          <a:chExt cx="0" cy="0"/>
        </a:xfrm>
      </p:grpSpPr>
      <p:sp>
        <p:nvSpPr>
          <p:cNvPr id="373" name="Google Shape;373;p48"/>
          <p:cNvSpPr txBox="1"/>
          <p:nvPr>
            <p:ph idx="4294967295" type="body"/>
          </p:nvPr>
        </p:nvSpPr>
        <p:spPr>
          <a:xfrm>
            <a:off x="1142150" y="1143850"/>
            <a:ext cx="7402500" cy="1463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We’re going to now visualize some </a:t>
            </a:r>
            <a:r>
              <a:rPr lang="en" u="sng">
                <a:solidFill>
                  <a:schemeClr val="hlink"/>
                </a:solidFill>
                <a:hlinkClick r:id="rId3"/>
              </a:rPr>
              <a:t>geospatial data</a:t>
            </a:r>
            <a:r>
              <a:rPr lang="en"/>
              <a:t>.</a:t>
            </a:r>
            <a:endParaRPr/>
          </a:p>
          <a:p>
            <a:pPr indent="0" lvl="0" marL="0" rtl="0" algn="l">
              <a:spcBef>
                <a:spcPts val="1000"/>
              </a:spcBef>
              <a:spcAft>
                <a:spcPts val="1000"/>
              </a:spcAft>
              <a:buNone/>
            </a:pPr>
            <a:r>
              <a:rPr b="1" lang="en"/>
              <a:t>From the curator:</a:t>
            </a:r>
            <a:r>
              <a:rPr lang="en"/>
              <a:t> “The goal of this dataset is to provide valuable insights into the air quality of different regions, allowing researchers and policymakers to make informed decisions on how to address the issue of air pollution.”</a:t>
            </a:r>
            <a:endParaRPr/>
          </a:p>
        </p:txBody>
      </p:sp>
      <p:pic>
        <p:nvPicPr>
          <p:cNvPr id="374" name="Google Shape;374;p48"/>
          <p:cNvPicPr preferRelativeResize="0"/>
          <p:nvPr/>
        </p:nvPicPr>
        <p:blipFill>
          <a:blip r:embed="rId4">
            <a:alphaModFix/>
          </a:blip>
          <a:stretch>
            <a:fillRect/>
          </a:stretch>
        </p:blipFill>
        <p:spPr>
          <a:xfrm>
            <a:off x="1100477" y="2268298"/>
            <a:ext cx="7485848" cy="2257751"/>
          </a:xfrm>
          <a:prstGeom prst="rect">
            <a:avLst/>
          </a:prstGeom>
          <a:noFill/>
          <a:ln>
            <a:noFill/>
          </a:ln>
        </p:spPr>
      </p:pic>
      <p:sp>
        <p:nvSpPr>
          <p:cNvPr id="375" name="Google Shape;375;p48"/>
          <p:cNvSpPr txBox="1"/>
          <p:nvPr>
            <p:ph type="title"/>
          </p:nvPr>
        </p:nvSpPr>
        <p:spPr>
          <a:xfrm>
            <a:off x="1142150" y="457200"/>
            <a:ext cx="6175500" cy="41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Let’s Visualize!</a:t>
            </a:r>
            <a:endParaRPr/>
          </a:p>
        </p:txBody>
      </p:sp>
      <p:sp>
        <p:nvSpPr>
          <p:cNvPr id="376" name="Google Shape;376;p48"/>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0" name="Shape 380"/>
        <p:cNvGrpSpPr/>
        <p:nvPr/>
      </p:nvGrpSpPr>
      <p:grpSpPr>
        <a:xfrm>
          <a:off x="0" y="0"/>
          <a:ext cx="0" cy="0"/>
          <a:chOff x="0" y="0"/>
          <a:chExt cx="0" cy="0"/>
        </a:xfrm>
      </p:grpSpPr>
      <p:sp>
        <p:nvSpPr>
          <p:cNvPr id="381" name="Google Shape;381;p49"/>
          <p:cNvSpPr txBox="1"/>
          <p:nvPr>
            <p:ph type="title"/>
          </p:nvPr>
        </p:nvSpPr>
        <p:spPr>
          <a:xfrm>
            <a:off x="1028700" y="457200"/>
            <a:ext cx="74178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TEACHING TIP</a:t>
            </a:r>
            <a:endParaRPr/>
          </a:p>
        </p:txBody>
      </p:sp>
      <p:sp>
        <p:nvSpPr>
          <p:cNvPr id="382" name="Google Shape;382;p49"/>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83" name="Google Shape;383;p49"/>
          <p:cNvSpPr txBox="1"/>
          <p:nvPr/>
        </p:nvSpPr>
        <p:spPr>
          <a:xfrm>
            <a:off x="1113575" y="1124275"/>
            <a:ext cx="7332900" cy="3074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latin typeface="Nunito"/>
                <a:ea typeface="Nunito"/>
                <a:cs typeface="Nunito"/>
                <a:sym typeface="Nunito"/>
              </a:rPr>
              <a:t>This practice activity is designed as a solo exercise, but may be best to do this practice activity as a guided walkthrough depending on the audience.</a:t>
            </a:r>
            <a:endParaRPr b="1" i="1" sz="1800">
              <a:latin typeface="Nunito"/>
              <a:ea typeface="Nunito"/>
              <a:cs typeface="Nunito"/>
              <a:sym typeface="Nunito"/>
            </a:endParaRPr>
          </a:p>
          <a:p>
            <a:pPr indent="0" lvl="0" marL="0" rtl="0" algn="l">
              <a:lnSpc>
                <a:spcPct val="150000"/>
              </a:lnSpc>
              <a:spcBef>
                <a:spcPts val="0"/>
              </a:spcBef>
              <a:spcAft>
                <a:spcPts val="0"/>
              </a:spcAft>
              <a:buNone/>
            </a:pPr>
            <a:r>
              <a:t/>
            </a:r>
            <a:endParaRPr sz="1800">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0"/>
          <p:cNvSpPr txBox="1"/>
          <p:nvPr>
            <p:ph idx="4294967295" type="body"/>
          </p:nvPr>
        </p:nvSpPr>
        <p:spPr>
          <a:xfrm>
            <a:off x="1665088" y="2934750"/>
            <a:ext cx="3826500" cy="4572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a:t>Be the eyes of ADA - tell it what you’d like to change, what could be improved.</a:t>
            </a:r>
            <a:endParaRPr sz="1400"/>
          </a:p>
        </p:txBody>
      </p:sp>
      <p:sp>
        <p:nvSpPr>
          <p:cNvPr id="389" name="Google Shape;389;p50"/>
          <p:cNvSpPr txBox="1"/>
          <p:nvPr>
            <p:ph type="title"/>
          </p:nvPr>
        </p:nvSpPr>
        <p:spPr>
          <a:xfrm>
            <a:off x="1142150" y="457200"/>
            <a:ext cx="6175500" cy="41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Visualize on a Map</a:t>
            </a:r>
            <a:endParaRPr/>
          </a:p>
        </p:txBody>
      </p:sp>
      <p:sp>
        <p:nvSpPr>
          <p:cNvPr id="390" name="Google Shape;390;p50"/>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91" name="Google Shape;391;p50"/>
          <p:cNvSpPr/>
          <p:nvPr/>
        </p:nvSpPr>
        <p:spPr>
          <a:xfrm>
            <a:off x="1142075" y="2331600"/>
            <a:ext cx="376500" cy="376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Barlow Condensed"/>
                <a:ea typeface="Barlow Condensed"/>
                <a:cs typeface="Barlow Condensed"/>
                <a:sym typeface="Barlow Condensed"/>
              </a:rPr>
              <a:t>1</a:t>
            </a:r>
            <a:endParaRPr b="1" sz="1600">
              <a:solidFill>
                <a:schemeClr val="lt1"/>
              </a:solidFill>
              <a:latin typeface="Barlow Condensed"/>
              <a:ea typeface="Barlow Condensed"/>
              <a:cs typeface="Barlow Condensed"/>
              <a:sym typeface="Barlow Condensed"/>
            </a:endParaRPr>
          </a:p>
        </p:txBody>
      </p:sp>
      <p:sp>
        <p:nvSpPr>
          <p:cNvPr id="392" name="Google Shape;392;p50"/>
          <p:cNvSpPr/>
          <p:nvPr/>
        </p:nvSpPr>
        <p:spPr>
          <a:xfrm>
            <a:off x="1142075" y="2975100"/>
            <a:ext cx="376500" cy="376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Barlow Condensed"/>
                <a:ea typeface="Barlow Condensed"/>
                <a:cs typeface="Barlow Condensed"/>
                <a:sym typeface="Barlow Condensed"/>
              </a:rPr>
              <a:t>2</a:t>
            </a:r>
            <a:endParaRPr b="1" sz="1600">
              <a:solidFill>
                <a:schemeClr val="lt1"/>
              </a:solidFill>
              <a:latin typeface="Barlow Condensed"/>
              <a:ea typeface="Barlow Condensed"/>
              <a:cs typeface="Barlow Condensed"/>
              <a:sym typeface="Barlow Condensed"/>
            </a:endParaRPr>
          </a:p>
        </p:txBody>
      </p:sp>
      <p:sp>
        <p:nvSpPr>
          <p:cNvPr id="393" name="Google Shape;393;p50"/>
          <p:cNvSpPr/>
          <p:nvPr/>
        </p:nvSpPr>
        <p:spPr>
          <a:xfrm>
            <a:off x="1142088" y="3658950"/>
            <a:ext cx="376500" cy="376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Barlow Condensed"/>
                <a:ea typeface="Barlow Condensed"/>
                <a:cs typeface="Barlow Condensed"/>
                <a:sym typeface="Barlow Condensed"/>
              </a:rPr>
              <a:t>3</a:t>
            </a:r>
            <a:endParaRPr b="1" sz="1600">
              <a:solidFill>
                <a:schemeClr val="lt1"/>
              </a:solidFill>
              <a:latin typeface="Barlow Condensed"/>
              <a:ea typeface="Barlow Condensed"/>
              <a:cs typeface="Barlow Condensed"/>
              <a:sym typeface="Barlow Condensed"/>
            </a:endParaRPr>
          </a:p>
        </p:txBody>
      </p:sp>
      <p:sp>
        <p:nvSpPr>
          <p:cNvPr id="394" name="Google Shape;394;p50"/>
          <p:cNvSpPr txBox="1"/>
          <p:nvPr>
            <p:ph idx="4294967295" type="body"/>
          </p:nvPr>
        </p:nvSpPr>
        <p:spPr>
          <a:xfrm>
            <a:off x="1665100" y="2331600"/>
            <a:ext cx="3826500" cy="4572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a:t>Upload the dataset and explain that you’d like to visualize on an interactive map.</a:t>
            </a:r>
            <a:endParaRPr sz="1400"/>
          </a:p>
        </p:txBody>
      </p:sp>
      <p:sp>
        <p:nvSpPr>
          <p:cNvPr id="395" name="Google Shape;395;p50"/>
          <p:cNvSpPr txBox="1"/>
          <p:nvPr>
            <p:ph idx="4294967295" type="body"/>
          </p:nvPr>
        </p:nvSpPr>
        <p:spPr>
          <a:xfrm>
            <a:off x="1665125" y="3618600"/>
            <a:ext cx="3826500" cy="7566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a:t>Prepare to share back - explaining any problems you worked through.</a:t>
            </a:r>
            <a:endParaRPr sz="1400"/>
          </a:p>
        </p:txBody>
      </p:sp>
      <p:sp>
        <p:nvSpPr>
          <p:cNvPr id="396" name="Google Shape;396;p50"/>
          <p:cNvSpPr txBox="1"/>
          <p:nvPr>
            <p:ph idx="4294967295" type="body"/>
          </p:nvPr>
        </p:nvSpPr>
        <p:spPr>
          <a:xfrm>
            <a:off x="1142150" y="1028550"/>
            <a:ext cx="4349400" cy="114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100"/>
              <a:t>&gt; Here is a dataset that provides valuable insights into the air quality of different regions, allowing researchers and policymakers to make informed decisions on how to address the issue of air pollution.</a:t>
            </a:r>
            <a:endParaRPr b="1" sz="1100"/>
          </a:p>
          <a:p>
            <a:pPr indent="0" lvl="0" marL="0" rtl="0" algn="l">
              <a:spcBef>
                <a:spcPts val="1000"/>
              </a:spcBef>
              <a:spcAft>
                <a:spcPts val="1000"/>
              </a:spcAft>
              <a:buNone/>
            </a:pPr>
            <a:r>
              <a:rPr b="1" lang="en" sz="1400"/>
              <a:t>Instructions: </a:t>
            </a:r>
            <a:endParaRPr sz="1400"/>
          </a:p>
        </p:txBody>
      </p:sp>
      <p:sp>
        <p:nvSpPr>
          <p:cNvPr id="397" name="Google Shape;397;p50"/>
          <p:cNvSpPr txBox="1"/>
          <p:nvPr/>
        </p:nvSpPr>
        <p:spPr>
          <a:xfrm>
            <a:off x="1794300" y="4601850"/>
            <a:ext cx="397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B7B7B7"/>
                </a:solidFill>
                <a:latin typeface="Nunito"/>
                <a:ea typeface="Nunito"/>
                <a:cs typeface="Nunito"/>
                <a:sym typeface="Nunito"/>
              </a:rPr>
              <a:t>*account required</a:t>
            </a:r>
            <a:endParaRPr sz="1200">
              <a:solidFill>
                <a:srgbClr val="B7B7B7"/>
              </a:solidFill>
              <a:latin typeface="Nunito"/>
              <a:ea typeface="Nunito"/>
              <a:cs typeface="Nunito"/>
              <a:sym typeface="Nunito"/>
            </a:endParaRPr>
          </a:p>
        </p:txBody>
      </p:sp>
      <p:pic>
        <p:nvPicPr>
          <p:cNvPr id="398" name="Google Shape;398;p50"/>
          <p:cNvPicPr preferRelativeResize="0"/>
          <p:nvPr/>
        </p:nvPicPr>
        <p:blipFill>
          <a:blip r:embed="rId3">
            <a:alphaModFix/>
          </a:blip>
          <a:stretch>
            <a:fillRect/>
          </a:stretch>
        </p:blipFill>
        <p:spPr>
          <a:xfrm>
            <a:off x="5769300" y="1028551"/>
            <a:ext cx="2870591" cy="3573300"/>
          </a:xfrm>
          <a:prstGeom prst="rect">
            <a:avLst/>
          </a:prstGeom>
          <a:noFill/>
          <a:ln>
            <a:noFill/>
          </a:ln>
        </p:spPr>
      </p:pic>
      <p:grpSp>
        <p:nvGrpSpPr>
          <p:cNvPr id="399" name="Google Shape;399;p50"/>
          <p:cNvGrpSpPr/>
          <p:nvPr/>
        </p:nvGrpSpPr>
        <p:grpSpPr>
          <a:xfrm>
            <a:off x="7955046" y="134561"/>
            <a:ext cx="654900" cy="645300"/>
            <a:chOff x="9160534" y="57586"/>
            <a:chExt cx="654900" cy="645300"/>
          </a:xfrm>
        </p:grpSpPr>
        <p:sp>
          <p:nvSpPr>
            <p:cNvPr id="400" name="Google Shape;400;p50"/>
            <p:cNvSpPr/>
            <p:nvPr/>
          </p:nvSpPr>
          <p:spPr>
            <a:xfrm flipH="1" rot="5403199">
              <a:off x="9165633" y="53086"/>
              <a:ext cx="644700" cy="654300"/>
            </a:xfrm>
            <a:prstGeom prst="ellipse">
              <a:avLst/>
            </a:prstGeom>
            <a:noFill/>
            <a:ln cap="flat" cmpd="sng" w="28575">
              <a:solidFill>
                <a:srgbClr val="E41F2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Barlow Condensed"/>
                <a:ea typeface="Barlow Condensed"/>
                <a:cs typeface="Barlow Condensed"/>
                <a:sym typeface="Barlow Condensed"/>
              </a:endParaRPr>
            </a:p>
          </p:txBody>
        </p:sp>
        <p:cxnSp>
          <p:nvCxnSpPr>
            <p:cNvPr id="401" name="Google Shape;401;p50"/>
            <p:cNvCxnSpPr>
              <a:endCxn id="400" idx="0"/>
            </p:cNvCxnSpPr>
            <p:nvPr/>
          </p:nvCxnSpPr>
          <p:spPr>
            <a:xfrm>
              <a:off x="9478534" y="59536"/>
              <a:ext cx="336600" cy="320400"/>
            </a:xfrm>
            <a:prstGeom prst="curvedConnector3">
              <a:avLst>
                <a:gd fmla="val 89989" name="adj1"/>
              </a:avLst>
            </a:prstGeom>
            <a:noFill/>
            <a:ln cap="flat" cmpd="sng" w="28575">
              <a:solidFill>
                <a:srgbClr val="E41F26"/>
              </a:solidFill>
              <a:prstDash val="solid"/>
              <a:round/>
              <a:headEnd len="med" w="med" type="none"/>
              <a:tailEnd len="med" w="med" type="oval"/>
            </a:ln>
          </p:spPr>
        </p:cxnSp>
      </p:grpSp>
      <p:sp>
        <p:nvSpPr>
          <p:cNvPr id="402" name="Google Shape;402;p50"/>
          <p:cNvSpPr txBox="1"/>
          <p:nvPr/>
        </p:nvSpPr>
        <p:spPr>
          <a:xfrm>
            <a:off x="7892400" y="57000"/>
            <a:ext cx="794400" cy="8004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1000"/>
              </a:spcAft>
              <a:buNone/>
            </a:pPr>
            <a:r>
              <a:rPr b="1" lang="en" sz="1000">
                <a:solidFill>
                  <a:srgbClr val="222222"/>
                </a:solidFill>
                <a:latin typeface="Barlow Condensed"/>
                <a:ea typeface="Barlow Condensed"/>
                <a:cs typeface="Barlow Condensed"/>
                <a:sym typeface="Barlow Condensed"/>
              </a:rPr>
              <a:t>15 Minutes</a:t>
            </a:r>
            <a:endParaRPr b="1" sz="1000">
              <a:solidFill>
                <a:srgbClr val="222222"/>
              </a:solidFill>
              <a:latin typeface="Barlow Condensed"/>
              <a:ea typeface="Barlow Condensed"/>
              <a:cs typeface="Barlow Condensed"/>
              <a:sym typeface="Barlow Condense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1"/>
          <p:cNvSpPr txBox="1"/>
          <p:nvPr/>
        </p:nvSpPr>
        <p:spPr>
          <a:xfrm>
            <a:off x="1504075" y="2040900"/>
            <a:ext cx="2852700" cy="457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a:solidFill>
                  <a:srgbClr val="222222"/>
                </a:solidFill>
                <a:latin typeface="Nunito"/>
                <a:ea typeface="Nunito"/>
                <a:cs typeface="Nunito"/>
                <a:sym typeface="Nunito"/>
              </a:rPr>
              <a:t>Could we make the bubbles about 5 times their existing size?</a:t>
            </a:r>
            <a:endParaRPr>
              <a:solidFill>
                <a:srgbClr val="222222"/>
              </a:solidFill>
              <a:latin typeface="Nunito"/>
              <a:ea typeface="Nunito"/>
              <a:cs typeface="Nunito"/>
              <a:sym typeface="Nunito"/>
            </a:endParaRPr>
          </a:p>
        </p:txBody>
      </p:sp>
      <p:sp>
        <p:nvSpPr>
          <p:cNvPr id="408" name="Google Shape;408;p51"/>
          <p:cNvSpPr txBox="1"/>
          <p:nvPr/>
        </p:nvSpPr>
        <p:spPr>
          <a:xfrm>
            <a:off x="1012975" y="951700"/>
            <a:ext cx="4305000" cy="951600"/>
          </a:xfrm>
          <a:prstGeom prst="rect">
            <a:avLst/>
          </a:prstGeom>
          <a:noFill/>
          <a:ln>
            <a:noFill/>
          </a:ln>
        </p:spPr>
        <p:txBody>
          <a:bodyPr anchorCtr="0" anchor="t" bIns="0" lIns="0" spcFirstLastPara="1" rIns="0" wrap="square" tIns="0">
            <a:noAutofit/>
          </a:bodyPr>
          <a:lstStyle/>
          <a:p>
            <a:pPr indent="0" lvl="0" marL="0" rtl="0" algn="l">
              <a:spcBef>
                <a:spcPts val="0"/>
              </a:spcBef>
              <a:spcAft>
                <a:spcPts val="1000"/>
              </a:spcAft>
              <a:buNone/>
            </a:pPr>
            <a:r>
              <a:rPr b="1" lang="en">
                <a:solidFill>
                  <a:srgbClr val="222222"/>
                </a:solidFill>
                <a:latin typeface="Nunito"/>
                <a:ea typeface="Nunito"/>
                <a:cs typeface="Nunito"/>
                <a:sym typeface="Nunito"/>
              </a:rPr>
              <a:t>A few suggestions for how to refine the visualizations.</a:t>
            </a:r>
            <a:endParaRPr>
              <a:solidFill>
                <a:srgbClr val="222222"/>
              </a:solidFill>
              <a:latin typeface="Nunito"/>
              <a:ea typeface="Nunito"/>
              <a:cs typeface="Nunito"/>
              <a:sym typeface="Nunito"/>
            </a:endParaRPr>
          </a:p>
        </p:txBody>
      </p:sp>
      <p:sp>
        <p:nvSpPr>
          <p:cNvPr id="409" name="Google Shape;409;p51"/>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10" name="Google Shape;410;p51"/>
          <p:cNvSpPr txBox="1"/>
          <p:nvPr/>
        </p:nvSpPr>
        <p:spPr>
          <a:xfrm>
            <a:off x="1504075" y="2854550"/>
            <a:ext cx="3081300" cy="315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a:solidFill>
                  <a:schemeClr val="dk1"/>
                </a:solidFill>
                <a:latin typeface="Nunito"/>
                <a:ea typeface="Nunito"/>
                <a:cs typeface="Nunito"/>
                <a:sym typeface="Nunito"/>
              </a:rPr>
              <a:t>Can you make the background map much more plain/darker/grayscale?</a:t>
            </a:r>
            <a:endParaRPr>
              <a:solidFill>
                <a:srgbClr val="222222"/>
              </a:solidFill>
              <a:latin typeface="Nunito"/>
              <a:ea typeface="Nunito"/>
              <a:cs typeface="Nunito"/>
              <a:sym typeface="Nunito"/>
            </a:endParaRPr>
          </a:p>
        </p:txBody>
      </p:sp>
      <p:sp>
        <p:nvSpPr>
          <p:cNvPr id="411" name="Google Shape;411;p51"/>
          <p:cNvSpPr txBox="1"/>
          <p:nvPr/>
        </p:nvSpPr>
        <p:spPr>
          <a:xfrm>
            <a:off x="1012975" y="457200"/>
            <a:ext cx="5437200" cy="457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 sz="3000">
                <a:solidFill>
                  <a:srgbClr val="222222"/>
                </a:solidFill>
                <a:latin typeface="Barlow Condensed"/>
                <a:ea typeface="Barlow Condensed"/>
                <a:cs typeface="Barlow Condensed"/>
                <a:sym typeface="Barlow Condensed"/>
              </a:rPr>
              <a:t>Prompt / Refinement Suggestions</a:t>
            </a:r>
            <a:endParaRPr b="1" sz="3000">
              <a:solidFill>
                <a:srgbClr val="222222"/>
              </a:solidFill>
              <a:latin typeface="Barlow Condensed"/>
              <a:ea typeface="Barlow Condensed"/>
              <a:cs typeface="Barlow Condensed"/>
              <a:sym typeface="Barlow Condensed"/>
            </a:endParaRPr>
          </a:p>
        </p:txBody>
      </p:sp>
      <p:sp>
        <p:nvSpPr>
          <p:cNvPr id="412" name="Google Shape;412;p51"/>
          <p:cNvSpPr/>
          <p:nvPr/>
        </p:nvSpPr>
        <p:spPr>
          <a:xfrm>
            <a:off x="1012975" y="2040889"/>
            <a:ext cx="386400" cy="400500"/>
          </a:xfrm>
          <a:prstGeom prst="ellipse">
            <a:avLst/>
          </a:prstGeom>
          <a:solidFill>
            <a:srgbClr val="E41F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51"/>
          <p:cNvSpPr txBox="1"/>
          <p:nvPr/>
        </p:nvSpPr>
        <p:spPr>
          <a:xfrm>
            <a:off x="1042687" y="2012533"/>
            <a:ext cx="327000" cy="45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rgbClr val="FFFFFF"/>
                </a:solidFill>
                <a:latin typeface="Barlow Condensed"/>
                <a:ea typeface="Barlow Condensed"/>
                <a:cs typeface="Barlow Condensed"/>
                <a:sym typeface="Barlow Condensed"/>
              </a:rPr>
              <a:t>1</a:t>
            </a:r>
            <a:endParaRPr b="1" i="0" sz="2200" u="none" cap="none" strike="noStrike">
              <a:solidFill>
                <a:srgbClr val="FFFFFF"/>
              </a:solidFill>
              <a:latin typeface="Barlow Condensed"/>
              <a:ea typeface="Barlow Condensed"/>
              <a:cs typeface="Barlow Condensed"/>
              <a:sym typeface="Barlow Condensed"/>
            </a:endParaRPr>
          </a:p>
        </p:txBody>
      </p:sp>
      <p:sp>
        <p:nvSpPr>
          <p:cNvPr id="414" name="Google Shape;414;p51"/>
          <p:cNvSpPr/>
          <p:nvPr/>
        </p:nvSpPr>
        <p:spPr>
          <a:xfrm>
            <a:off x="1012975" y="2854539"/>
            <a:ext cx="386400" cy="400500"/>
          </a:xfrm>
          <a:prstGeom prst="ellipse">
            <a:avLst/>
          </a:prstGeom>
          <a:solidFill>
            <a:srgbClr val="E41F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51"/>
          <p:cNvSpPr txBox="1"/>
          <p:nvPr/>
        </p:nvSpPr>
        <p:spPr>
          <a:xfrm>
            <a:off x="1042687" y="2826183"/>
            <a:ext cx="327000" cy="45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lang="en" sz="2200">
                <a:solidFill>
                  <a:srgbClr val="FFFFFF"/>
                </a:solidFill>
                <a:latin typeface="Barlow Condensed"/>
                <a:ea typeface="Barlow Condensed"/>
                <a:cs typeface="Barlow Condensed"/>
                <a:sym typeface="Barlow Condensed"/>
              </a:rPr>
              <a:t>2</a:t>
            </a:r>
            <a:endParaRPr b="1" i="0" sz="2200" u="none" cap="none" strike="noStrike">
              <a:solidFill>
                <a:srgbClr val="FFFFFF"/>
              </a:solidFill>
              <a:latin typeface="Barlow Condensed"/>
              <a:ea typeface="Barlow Condensed"/>
              <a:cs typeface="Barlow Condensed"/>
              <a:sym typeface="Barlow Condensed"/>
            </a:endParaRPr>
          </a:p>
        </p:txBody>
      </p:sp>
      <p:sp>
        <p:nvSpPr>
          <p:cNvPr id="416" name="Google Shape;416;p51"/>
          <p:cNvSpPr/>
          <p:nvPr/>
        </p:nvSpPr>
        <p:spPr>
          <a:xfrm>
            <a:off x="1012975" y="3668189"/>
            <a:ext cx="386400" cy="400500"/>
          </a:xfrm>
          <a:prstGeom prst="ellipse">
            <a:avLst/>
          </a:prstGeom>
          <a:solidFill>
            <a:srgbClr val="E41F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51"/>
          <p:cNvSpPr txBox="1"/>
          <p:nvPr/>
        </p:nvSpPr>
        <p:spPr>
          <a:xfrm>
            <a:off x="1042687" y="3639833"/>
            <a:ext cx="327000" cy="45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lang="en" sz="2200">
                <a:solidFill>
                  <a:srgbClr val="FFFFFF"/>
                </a:solidFill>
                <a:latin typeface="Barlow Condensed"/>
                <a:ea typeface="Barlow Condensed"/>
                <a:cs typeface="Barlow Condensed"/>
                <a:sym typeface="Barlow Condensed"/>
              </a:rPr>
              <a:t>3</a:t>
            </a:r>
            <a:endParaRPr b="1" i="0" sz="2200" u="none" cap="none" strike="noStrike">
              <a:solidFill>
                <a:srgbClr val="FFFFFF"/>
              </a:solidFill>
              <a:latin typeface="Barlow Condensed"/>
              <a:ea typeface="Barlow Condensed"/>
              <a:cs typeface="Barlow Condensed"/>
              <a:sym typeface="Barlow Condensed"/>
            </a:endParaRPr>
          </a:p>
        </p:txBody>
      </p:sp>
      <p:sp>
        <p:nvSpPr>
          <p:cNvPr id="418" name="Google Shape;418;p51"/>
          <p:cNvSpPr txBox="1"/>
          <p:nvPr/>
        </p:nvSpPr>
        <p:spPr>
          <a:xfrm>
            <a:off x="1504075" y="3710475"/>
            <a:ext cx="2852700" cy="315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a:solidFill>
                  <a:srgbClr val="222222"/>
                </a:solidFill>
                <a:latin typeface="Nunito"/>
                <a:ea typeface="Nunito"/>
                <a:cs typeface="Nunito"/>
                <a:sym typeface="Nunito"/>
              </a:rPr>
              <a:t>Can we focus in on [region]?</a:t>
            </a:r>
            <a:endParaRPr>
              <a:solidFill>
                <a:srgbClr val="222222"/>
              </a:solidFill>
              <a:latin typeface="Nunito"/>
              <a:ea typeface="Nunito"/>
              <a:cs typeface="Nunito"/>
              <a:sym typeface="Nunito"/>
            </a:endParaRPr>
          </a:p>
        </p:txBody>
      </p:sp>
      <p:sp>
        <p:nvSpPr>
          <p:cNvPr id="419" name="Google Shape;419;p51"/>
          <p:cNvSpPr/>
          <p:nvPr/>
        </p:nvSpPr>
        <p:spPr>
          <a:xfrm>
            <a:off x="5016475" y="2040889"/>
            <a:ext cx="386400" cy="400500"/>
          </a:xfrm>
          <a:prstGeom prst="ellipse">
            <a:avLst/>
          </a:prstGeom>
          <a:solidFill>
            <a:srgbClr val="E41F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51"/>
          <p:cNvSpPr txBox="1"/>
          <p:nvPr/>
        </p:nvSpPr>
        <p:spPr>
          <a:xfrm>
            <a:off x="5046187" y="2012533"/>
            <a:ext cx="327000" cy="45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lang="en" sz="2200">
                <a:solidFill>
                  <a:srgbClr val="FFFFFF"/>
                </a:solidFill>
                <a:latin typeface="Barlow Condensed"/>
                <a:ea typeface="Barlow Condensed"/>
                <a:cs typeface="Barlow Condensed"/>
                <a:sym typeface="Barlow Condensed"/>
              </a:rPr>
              <a:t>4</a:t>
            </a:r>
            <a:endParaRPr b="1" i="0" sz="2200" u="none" cap="none" strike="noStrike">
              <a:solidFill>
                <a:srgbClr val="FFFFFF"/>
              </a:solidFill>
              <a:latin typeface="Barlow Condensed"/>
              <a:ea typeface="Barlow Condensed"/>
              <a:cs typeface="Barlow Condensed"/>
              <a:sym typeface="Barlow Condensed"/>
            </a:endParaRPr>
          </a:p>
        </p:txBody>
      </p:sp>
      <p:sp>
        <p:nvSpPr>
          <p:cNvPr id="421" name="Google Shape;421;p51"/>
          <p:cNvSpPr/>
          <p:nvPr/>
        </p:nvSpPr>
        <p:spPr>
          <a:xfrm>
            <a:off x="5016475" y="2854539"/>
            <a:ext cx="386400" cy="400500"/>
          </a:xfrm>
          <a:prstGeom prst="ellipse">
            <a:avLst/>
          </a:prstGeom>
          <a:solidFill>
            <a:srgbClr val="E41F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51"/>
          <p:cNvSpPr txBox="1"/>
          <p:nvPr/>
        </p:nvSpPr>
        <p:spPr>
          <a:xfrm>
            <a:off x="5046187" y="2826183"/>
            <a:ext cx="327000" cy="45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lang="en" sz="2200">
                <a:solidFill>
                  <a:srgbClr val="FFFFFF"/>
                </a:solidFill>
                <a:latin typeface="Barlow Condensed"/>
                <a:ea typeface="Barlow Condensed"/>
                <a:cs typeface="Barlow Condensed"/>
                <a:sym typeface="Barlow Condensed"/>
              </a:rPr>
              <a:t>5</a:t>
            </a:r>
            <a:endParaRPr b="1" i="0" sz="2200" u="none" cap="none" strike="noStrike">
              <a:solidFill>
                <a:srgbClr val="FFFFFF"/>
              </a:solidFill>
              <a:latin typeface="Barlow Condensed"/>
              <a:ea typeface="Barlow Condensed"/>
              <a:cs typeface="Barlow Condensed"/>
              <a:sym typeface="Barlow Condensed"/>
            </a:endParaRPr>
          </a:p>
        </p:txBody>
      </p:sp>
      <p:sp>
        <p:nvSpPr>
          <p:cNvPr id="423" name="Google Shape;423;p51"/>
          <p:cNvSpPr txBox="1"/>
          <p:nvPr/>
        </p:nvSpPr>
        <p:spPr>
          <a:xfrm>
            <a:off x="5507575" y="2040900"/>
            <a:ext cx="2852700" cy="457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a:solidFill>
                  <a:srgbClr val="222222"/>
                </a:solidFill>
                <a:latin typeface="Nunito"/>
                <a:ea typeface="Nunito"/>
                <a:cs typeface="Nunito"/>
                <a:sym typeface="Nunito"/>
              </a:rPr>
              <a:t>What types of visualization would work with this data?</a:t>
            </a:r>
            <a:endParaRPr>
              <a:solidFill>
                <a:srgbClr val="222222"/>
              </a:solidFill>
              <a:latin typeface="Nunito"/>
              <a:ea typeface="Nunito"/>
              <a:cs typeface="Nunito"/>
              <a:sym typeface="Nunito"/>
            </a:endParaRPr>
          </a:p>
        </p:txBody>
      </p:sp>
      <p:sp>
        <p:nvSpPr>
          <p:cNvPr id="424" name="Google Shape;424;p51"/>
          <p:cNvSpPr txBox="1"/>
          <p:nvPr/>
        </p:nvSpPr>
        <p:spPr>
          <a:xfrm>
            <a:off x="5507575" y="2854550"/>
            <a:ext cx="3081300" cy="315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a:solidFill>
                  <a:srgbClr val="222222"/>
                </a:solidFill>
                <a:latin typeface="Nunito"/>
                <a:ea typeface="Nunito"/>
                <a:cs typeface="Nunito"/>
                <a:sym typeface="Nunito"/>
              </a:rPr>
              <a:t>Consider trying heatmaps, cluster maps, bubble maps.</a:t>
            </a:r>
            <a:endParaRPr>
              <a:solidFill>
                <a:srgbClr val="222222"/>
              </a:solidFill>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2"/>
          <p:cNvSpPr txBox="1"/>
          <p:nvPr>
            <p:ph type="ctrTitle"/>
          </p:nvPr>
        </p:nvSpPr>
        <p:spPr>
          <a:xfrm>
            <a:off x="1028700" y="3520150"/>
            <a:ext cx="6174600" cy="55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Crafting Insightful Dashboards</a:t>
            </a:r>
            <a:endParaRPr>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3"/>
          <p:cNvSpPr txBox="1"/>
          <p:nvPr>
            <p:ph type="title"/>
          </p:nvPr>
        </p:nvSpPr>
        <p:spPr>
          <a:xfrm>
            <a:off x="1142150" y="457200"/>
            <a:ext cx="3790200" cy="41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Principles for Crafting Insightful Dashboards</a:t>
            </a:r>
            <a:endParaRPr/>
          </a:p>
        </p:txBody>
      </p:sp>
      <p:sp>
        <p:nvSpPr>
          <p:cNvPr id="435" name="Google Shape;435;p53"/>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36" name="Google Shape;436;p53"/>
          <p:cNvPicPr preferRelativeResize="0"/>
          <p:nvPr/>
        </p:nvPicPr>
        <p:blipFill>
          <a:blip r:embed="rId3">
            <a:alphaModFix/>
          </a:blip>
          <a:stretch>
            <a:fillRect/>
          </a:stretch>
        </p:blipFill>
        <p:spPr>
          <a:xfrm>
            <a:off x="5177026" y="457200"/>
            <a:ext cx="3069533" cy="4068849"/>
          </a:xfrm>
          <a:prstGeom prst="rect">
            <a:avLst/>
          </a:prstGeom>
          <a:noFill/>
          <a:ln cap="flat" cmpd="sng" w="19050">
            <a:solidFill>
              <a:schemeClr val="accent2"/>
            </a:solidFill>
            <a:prstDash val="solid"/>
            <a:round/>
            <a:headEnd len="sm" w="sm" type="none"/>
            <a:tailEnd len="sm" w="sm" type="none"/>
          </a:ln>
        </p:spPr>
      </p:pic>
      <p:sp>
        <p:nvSpPr>
          <p:cNvPr id="437" name="Google Shape;437;p53"/>
          <p:cNvSpPr txBox="1"/>
          <p:nvPr>
            <p:ph idx="1" type="body"/>
          </p:nvPr>
        </p:nvSpPr>
        <p:spPr>
          <a:xfrm>
            <a:off x="1142150" y="1600200"/>
            <a:ext cx="3790200" cy="2175600"/>
          </a:xfrm>
          <a:prstGeom prst="rect">
            <a:avLst/>
          </a:prstGeom>
        </p:spPr>
        <p:txBody>
          <a:bodyPr anchorCtr="0" anchor="t" bIns="0" lIns="0" spcFirstLastPara="1" rIns="0" wrap="square" tIns="0">
            <a:spAutoFit/>
          </a:bodyPr>
          <a:lstStyle/>
          <a:p>
            <a:pPr indent="-330200" lvl="0" marL="457200" rtl="0" algn="l">
              <a:spcBef>
                <a:spcPts val="0"/>
              </a:spcBef>
              <a:spcAft>
                <a:spcPts val="0"/>
              </a:spcAft>
              <a:buSzPts val="1600"/>
              <a:buAutoNum type="arabicPeriod"/>
            </a:pPr>
            <a:r>
              <a:rPr lang="en" sz="1600"/>
              <a:t>Define Purpose &amp; Know Your Audience</a:t>
            </a:r>
            <a:endParaRPr sz="1600"/>
          </a:p>
          <a:p>
            <a:pPr indent="-330200" lvl="0" marL="457200" rtl="0" algn="l">
              <a:spcBef>
                <a:spcPts val="1000"/>
              </a:spcBef>
              <a:spcAft>
                <a:spcPts val="0"/>
              </a:spcAft>
              <a:buSzPts val="1600"/>
              <a:buAutoNum type="arabicPeriod"/>
            </a:pPr>
            <a:r>
              <a:rPr lang="en" sz="1600"/>
              <a:t>Strategic Layout &amp; Visual Hierarchy</a:t>
            </a:r>
            <a:endParaRPr sz="1600"/>
          </a:p>
          <a:p>
            <a:pPr indent="-330200" lvl="0" marL="457200" rtl="0" algn="l">
              <a:spcBef>
                <a:spcPts val="1000"/>
              </a:spcBef>
              <a:spcAft>
                <a:spcPts val="0"/>
              </a:spcAft>
              <a:buSzPts val="1600"/>
              <a:buAutoNum type="arabicPeriod"/>
            </a:pPr>
            <a:r>
              <a:rPr lang="en" sz="1600"/>
              <a:t>Real-World &amp; Responsive Design</a:t>
            </a:r>
            <a:endParaRPr sz="1600"/>
          </a:p>
          <a:p>
            <a:pPr indent="-330200" lvl="0" marL="457200" rtl="0" algn="l">
              <a:spcBef>
                <a:spcPts val="1000"/>
              </a:spcBef>
              <a:spcAft>
                <a:spcPts val="0"/>
              </a:spcAft>
              <a:buSzPts val="1600"/>
              <a:buAutoNum type="arabicPeriod"/>
            </a:pPr>
            <a:r>
              <a:rPr lang="en" sz="1600"/>
              <a:t>Clarity Through Simplicity</a:t>
            </a:r>
            <a:endParaRPr sz="1600"/>
          </a:p>
          <a:p>
            <a:pPr indent="-330200" lvl="0" marL="457200" rtl="0" algn="l">
              <a:spcBef>
                <a:spcPts val="1000"/>
              </a:spcBef>
              <a:spcAft>
                <a:spcPts val="1000"/>
              </a:spcAft>
              <a:buSzPts val="1600"/>
              <a:buAutoNum type="arabicPeriod"/>
            </a:pPr>
            <a:r>
              <a:rPr lang="en" sz="1600"/>
              <a:t>Interactive Exploration</a:t>
            </a:r>
            <a:endParaRPr sz="1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4"/>
          <p:cNvSpPr txBox="1"/>
          <p:nvPr>
            <p:ph type="ctrTitle"/>
          </p:nvPr>
        </p:nvSpPr>
        <p:spPr>
          <a:xfrm>
            <a:off x="1028700" y="3520150"/>
            <a:ext cx="6174600" cy="55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Build a Dashboard</a:t>
            </a:r>
            <a:endParaRPr>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6" name="Shape 446"/>
        <p:cNvGrpSpPr/>
        <p:nvPr/>
      </p:nvGrpSpPr>
      <p:grpSpPr>
        <a:xfrm>
          <a:off x="0" y="0"/>
          <a:ext cx="0" cy="0"/>
          <a:chOff x="0" y="0"/>
          <a:chExt cx="0" cy="0"/>
        </a:xfrm>
      </p:grpSpPr>
      <p:sp>
        <p:nvSpPr>
          <p:cNvPr id="447" name="Google Shape;447;p55"/>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448" name="Google Shape;448;p55"/>
          <p:cNvSpPr txBox="1"/>
          <p:nvPr>
            <p:ph type="title"/>
          </p:nvPr>
        </p:nvSpPr>
        <p:spPr>
          <a:xfrm>
            <a:off x="1142150" y="457200"/>
            <a:ext cx="6175500" cy="41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Getting Practice Data:</a:t>
            </a:r>
            <a:endParaRPr/>
          </a:p>
        </p:txBody>
      </p:sp>
      <p:sp>
        <p:nvSpPr>
          <p:cNvPr id="449" name="Google Shape;449;p55"/>
          <p:cNvSpPr/>
          <p:nvPr/>
        </p:nvSpPr>
        <p:spPr>
          <a:xfrm>
            <a:off x="1142150" y="1673400"/>
            <a:ext cx="2212500" cy="1796700"/>
          </a:xfrm>
          <a:prstGeom prst="rect">
            <a:avLst/>
          </a:prstGeom>
          <a:solidFill>
            <a:srgbClr val="E41F26"/>
          </a:solidFill>
          <a:ln>
            <a:noFill/>
          </a:ln>
        </p:spPr>
        <p:txBody>
          <a:bodyPr anchorCtr="0" anchor="ctr" bIns="182875" lIns="182875" spcFirstLastPara="1" rIns="182875" wrap="square" tIns="182875">
            <a:noAutofit/>
          </a:bodyPr>
          <a:lstStyle/>
          <a:p>
            <a:pPr indent="0" lvl="0" marL="0" rtl="0" algn="l">
              <a:spcBef>
                <a:spcPts val="0"/>
              </a:spcBef>
              <a:spcAft>
                <a:spcPts val="0"/>
              </a:spcAft>
              <a:buNone/>
            </a:pPr>
            <a:r>
              <a:rPr b="1" lang="en" sz="1800">
                <a:solidFill>
                  <a:srgbClr val="FFFFFF"/>
                </a:solidFill>
                <a:latin typeface="Nunito Sans"/>
                <a:ea typeface="Nunito Sans"/>
                <a:cs typeface="Nunito Sans"/>
                <a:sym typeface="Nunito Sans"/>
              </a:rPr>
              <a:t>1. </a:t>
            </a:r>
            <a:r>
              <a:rPr b="1" lang="en" sz="1800">
                <a:solidFill>
                  <a:srgbClr val="FFFFFF"/>
                </a:solidFill>
                <a:latin typeface="Nunito Sans"/>
                <a:ea typeface="Nunito Sans"/>
                <a:cs typeface="Nunito Sans"/>
                <a:sym typeface="Nunito Sans"/>
              </a:rPr>
              <a:t>Search:</a:t>
            </a:r>
            <a:endParaRPr b="1" sz="1800">
              <a:solidFill>
                <a:srgbClr val="FFFFFF"/>
              </a:solidFill>
              <a:latin typeface="Nunito Sans"/>
              <a:ea typeface="Nunito Sans"/>
              <a:cs typeface="Nunito Sans"/>
              <a:sym typeface="Nunito Sans"/>
            </a:endParaRPr>
          </a:p>
          <a:p>
            <a:pPr indent="0" lvl="0" marL="0" rtl="0" algn="l">
              <a:spcBef>
                <a:spcPts val="0"/>
              </a:spcBef>
              <a:spcAft>
                <a:spcPts val="0"/>
              </a:spcAft>
              <a:buNone/>
            </a:pPr>
            <a:br>
              <a:rPr b="1" lang="en" sz="1800">
                <a:solidFill>
                  <a:srgbClr val="FFFFFF"/>
                </a:solidFill>
                <a:latin typeface="Nunito Sans"/>
                <a:ea typeface="Nunito Sans"/>
                <a:cs typeface="Nunito Sans"/>
                <a:sym typeface="Nunito Sans"/>
              </a:rPr>
            </a:br>
            <a:r>
              <a:rPr lang="en" sz="1800">
                <a:solidFill>
                  <a:srgbClr val="FFFFFF"/>
                </a:solidFill>
                <a:latin typeface="Nunito Sans"/>
                <a:ea typeface="Nunito Sans"/>
                <a:cs typeface="Nunito Sans"/>
                <a:sym typeface="Nunito Sans"/>
              </a:rPr>
              <a:t>Use a site like </a:t>
            </a:r>
            <a:r>
              <a:rPr lang="en" sz="1800" u="sng">
                <a:solidFill>
                  <a:schemeClr val="lt1"/>
                </a:solidFill>
                <a:latin typeface="Nunito Sans"/>
                <a:ea typeface="Nunito Sans"/>
                <a:cs typeface="Nunito Sans"/>
                <a:sym typeface="Nunito Sans"/>
                <a:hlinkClick r:id="rId3">
                  <a:extLst>
                    <a:ext uri="{A12FA001-AC4F-418D-AE19-62706E023703}">
                      <ahyp:hlinkClr val="tx"/>
                    </a:ext>
                  </a:extLst>
                </a:hlinkClick>
              </a:rPr>
              <a:t>Kaggle</a:t>
            </a:r>
            <a:r>
              <a:rPr lang="en" sz="1800">
                <a:solidFill>
                  <a:srgbClr val="FFFFFF"/>
                </a:solidFill>
                <a:latin typeface="Nunito Sans"/>
                <a:ea typeface="Nunito Sans"/>
                <a:cs typeface="Nunito Sans"/>
                <a:sym typeface="Nunito Sans"/>
              </a:rPr>
              <a:t> to find the data you need.</a:t>
            </a:r>
            <a:endParaRPr sz="1800">
              <a:solidFill>
                <a:srgbClr val="FFFFFF"/>
              </a:solidFill>
              <a:latin typeface="Nunito Sans"/>
              <a:ea typeface="Nunito Sans"/>
              <a:cs typeface="Nunito Sans"/>
              <a:sym typeface="Nunito Sans"/>
            </a:endParaRPr>
          </a:p>
        </p:txBody>
      </p:sp>
      <p:sp>
        <p:nvSpPr>
          <p:cNvPr id="450" name="Google Shape;450;p55"/>
          <p:cNvSpPr/>
          <p:nvPr/>
        </p:nvSpPr>
        <p:spPr>
          <a:xfrm>
            <a:off x="3755150" y="1673400"/>
            <a:ext cx="2212500" cy="1796700"/>
          </a:xfrm>
          <a:prstGeom prst="rect">
            <a:avLst/>
          </a:prstGeom>
          <a:solidFill>
            <a:srgbClr val="3740B5"/>
          </a:solidFill>
          <a:ln>
            <a:noFill/>
          </a:ln>
        </p:spPr>
        <p:txBody>
          <a:bodyPr anchorCtr="0" anchor="ctr" bIns="182875" lIns="182875" spcFirstLastPara="1" rIns="182875" wrap="square" tIns="182875">
            <a:noAutofit/>
          </a:bodyPr>
          <a:lstStyle/>
          <a:p>
            <a:pPr indent="0" lvl="0" marL="0" rtl="0" algn="l">
              <a:spcBef>
                <a:spcPts val="0"/>
              </a:spcBef>
              <a:spcAft>
                <a:spcPts val="0"/>
              </a:spcAft>
              <a:buClr>
                <a:srgbClr val="000000"/>
              </a:buClr>
              <a:buSzPts val="1100"/>
              <a:buFont typeface="Arial"/>
              <a:buNone/>
            </a:pPr>
            <a:r>
              <a:rPr b="1" lang="en" sz="1800">
                <a:solidFill>
                  <a:srgbClr val="FFFFFF"/>
                </a:solidFill>
                <a:latin typeface="Nunito Sans"/>
                <a:ea typeface="Nunito Sans"/>
                <a:cs typeface="Nunito Sans"/>
                <a:sym typeface="Nunito Sans"/>
              </a:rPr>
              <a:t>2. Download:</a:t>
            </a:r>
            <a:endParaRPr b="1" sz="1800">
              <a:solidFill>
                <a:srgbClr val="FFFFFF"/>
              </a:solidFill>
              <a:latin typeface="Nunito Sans"/>
              <a:ea typeface="Nunito Sans"/>
              <a:cs typeface="Nunito Sans"/>
              <a:sym typeface="Nunito Sans"/>
            </a:endParaRPr>
          </a:p>
          <a:p>
            <a:pPr indent="0" lvl="0" marL="0" rtl="0" algn="l">
              <a:spcBef>
                <a:spcPts val="0"/>
              </a:spcBef>
              <a:spcAft>
                <a:spcPts val="0"/>
              </a:spcAft>
              <a:buClr>
                <a:srgbClr val="000000"/>
              </a:buClr>
              <a:buSzPts val="1100"/>
              <a:buFont typeface="Arial"/>
              <a:buNone/>
            </a:pPr>
            <a:r>
              <a:t/>
            </a:r>
            <a:endParaRPr b="1" sz="1800">
              <a:solidFill>
                <a:srgbClr val="FFFFFF"/>
              </a:solidFill>
              <a:latin typeface="Nunito Sans"/>
              <a:ea typeface="Nunito Sans"/>
              <a:cs typeface="Nunito Sans"/>
              <a:sym typeface="Nunito Sans"/>
            </a:endParaRPr>
          </a:p>
          <a:p>
            <a:pPr indent="0" lvl="0" marL="0" rtl="0" algn="l">
              <a:spcBef>
                <a:spcPts val="0"/>
              </a:spcBef>
              <a:spcAft>
                <a:spcPts val="0"/>
              </a:spcAft>
              <a:buClr>
                <a:srgbClr val="000000"/>
              </a:buClr>
              <a:buSzPts val="1100"/>
              <a:buFont typeface="Arial"/>
              <a:buNone/>
            </a:pPr>
            <a:r>
              <a:rPr lang="en" sz="1800">
                <a:solidFill>
                  <a:srgbClr val="FFFFFF"/>
                </a:solidFill>
                <a:latin typeface="Nunito Sans"/>
                <a:ea typeface="Nunito Sans"/>
                <a:cs typeface="Nunito Sans"/>
                <a:sym typeface="Nunito Sans"/>
              </a:rPr>
              <a:t>Grab the CSV from the Data Explorer.</a:t>
            </a:r>
            <a:endParaRPr sz="1800">
              <a:solidFill>
                <a:srgbClr val="FFFFFF"/>
              </a:solidFill>
              <a:latin typeface="Nunito Sans"/>
              <a:ea typeface="Nunito Sans"/>
              <a:cs typeface="Nunito Sans"/>
              <a:sym typeface="Nunito Sans"/>
            </a:endParaRPr>
          </a:p>
        </p:txBody>
      </p:sp>
      <p:sp>
        <p:nvSpPr>
          <p:cNvPr id="451" name="Google Shape;451;p55"/>
          <p:cNvSpPr/>
          <p:nvPr/>
        </p:nvSpPr>
        <p:spPr>
          <a:xfrm>
            <a:off x="6368150" y="1673400"/>
            <a:ext cx="2212500" cy="1796700"/>
          </a:xfrm>
          <a:prstGeom prst="rect">
            <a:avLst/>
          </a:prstGeom>
          <a:solidFill>
            <a:srgbClr val="222222"/>
          </a:solidFill>
          <a:ln>
            <a:noFill/>
          </a:ln>
        </p:spPr>
        <p:txBody>
          <a:bodyPr anchorCtr="0" anchor="ctr" bIns="182875" lIns="182875" spcFirstLastPara="1" rIns="182875" wrap="square" tIns="182875">
            <a:noAutofit/>
          </a:bodyPr>
          <a:lstStyle/>
          <a:p>
            <a:pPr indent="0" lvl="0" marL="0" rtl="0" algn="l">
              <a:spcBef>
                <a:spcPts val="0"/>
              </a:spcBef>
              <a:spcAft>
                <a:spcPts val="0"/>
              </a:spcAft>
              <a:buClr>
                <a:srgbClr val="000000"/>
              </a:buClr>
              <a:buSzPts val="1100"/>
              <a:buFont typeface="Arial"/>
              <a:buNone/>
            </a:pPr>
            <a:r>
              <a:rPr b="1" lang="en" sz="1800">
                <a:solidFill>
                  <a:srgbClr val="FFFFFF"/>
                </a:solidFill>
                <a:latin typeface="Nunito Sans"/>
                <a:ea typeface="Nunito Sans"/>
                <a:cs typeface="Nunito Sans"/>
                <a:sym typeface="Nunito Sans"/>
              </a:rPr>
              <a:t>3. Upload with Context:</a:t>
            </a:r>
            <a:endParaRPr b="1" sz="1800">
              <a:solidFill>
                <a:srgbClr val="FFFFFF"/>
              </a:solidFill>
              <a:latin typeface="Nunito Sans"/>
              <a:ea typeface="Nunito Sans"/>
              <a:cs typeface="Nunito Sans"/>
              <a:sym typeface="Nunito Sans"/>
            </a:endParaRPr>
          </a:p>
          <a:p>
            <a:pPr indent="0" lvl="0" marL="0" rtl="0" algn="l">
              <a:spcBef>
                <a:spcPts val="0"/>
              </a:spcBef>
              <a:spcAft>
                <a:spcPts val="0"/>
              </a:spcAft>
              <a:buClr>
                <a:srgbClr val="000000"/>
              </a:buClr>
              <a:buSzPts val="1100"/>
              <a:buFont typeface="Arial"/>
              <a:buNone/>
            </a:pPr>
            <a:br>
              <a:rPr b="1" lang="en" sz="1800">
                <a:solidFill>
                  <a:srgbClr val="FFFFFF"/>
                </a:solidFill>
                <a:latin typeface="Nunito Sans"/>
                <a:ea typeface="Nunito Sans"/>
                <a:cs typeface="Nunito Sans"/>
                <a:sym typeface="Nunito Sans"/>
              </a:rPr>
            </a:br>
            <a:r>
              <a:rPr lang="en" sz="1800">
                <a:solidFill>
                  <a:srgbClr val="FFFFFF"/>
                </a:solidFill>
                <a:latin typeface="Nunito Sans"/>
                <a:ea typeface="Nunito Sans"/>
                <a:cs typeface="Nunito Sans"/>
                <a:sym typeface="Nunito Sans"/>
              </a:rPr>
              <a:t>Add details from “About Dataset”.</a:t>
            </a:r>
            <a:endParaRPr sz="1800">
              <a:solidFill>
                <a:srgbClr val="FFFFFF"/>
              </a:solidFill>
              <a:latin typeface="Nunito Sans"/>
              <a:ea typeface="Nunito Sans"/>
              <a:cs typeface="Nunito Sans"/>
              <a:sym typeface="Nunito Sans"/>
            </a:endParaRPr>
          </a:p>
        </p:txBody>
      </p:sp>
      <p:sp>
        <p:nvSpPr>
          <p:cNvPr id="452" name="Google Shape;452;p55"/>
          <p:cNvSpPr/>
          <p:nvPr/>
        </p:nvSpPr>
        <p:spPr>
          <a:xfrm>
            <a:off x="3291300" y="2427900"/>
            <a:ext cx="384600" cy="287700"/>
          </a:xfrm>
          <a:prstGeom prst="rightArrow">
            <a:avLst>
              <a:gd fmla="val 50000" name="adj1"/>
              <a:gd fmla="val 50000" name="adj2"/>
            </a:avLst>
          </a:prstGeom>
          <a:solidFill>
            <a:srgbClr val="E4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5"/>
          <p:cNvSpPr/>
          <p:nvPr/>
        </p:nvSpPr>
        <p:spPr>
          <a:xfrm>
            <a:off x="5924675" y="2427900"/>
            <a:ext cx="384600" cy="287700"/>
          </a:xfrm>
          <a:prstGeom prst="rightArrow">
            <a:avLst>
              <a:gd fmla="val 50000" name="adj1"/>
              <a:gd fmla="val 50000" name="adj2"/>
            </a:avLst>
          </a:prstGeom>
          <a:solidFill>
            <a:srgbClr val="3740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4" name="Shape 294"/>
        <p:cNvGrpSpPr/>
        <p:nvPr/>
      </p:nvGrpSpPr>
      <p:grpSpPr>
        <a:xfrm>
          <a:off x="0" y="0"/>
          <a:ext cx="0" cy="0"/>
          <a:chOff x="0" y="0"/>
          <a:chExt cx="0" cy="0"/>
        </a:xfrm>
      </p:grpSpPr>
      <p:sp>
        <p:nvSpPr>
          <p:cNvPr id="295" name="Google Shape;295;p38"/>
          <p:cNvSpPr txBox="1"/>
          <p:nvPr>
            <p:ph type="title"/>
          </p:nvPr>
        </p:nvSpPr>
        <p:spPr>
          <a:xfrm>
            <a:off x="1028700" y="457200"/>
            <a:ext cx="74178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Suggested Agenda (1.5 hours)</a:t>
            </a:r>
            <a:endParaRPr/>
          </a:p>
        </p:txBody>
      </p:sp>
      <p:sp>
        <p:nvSpPr>
          <p:cNvPr id="296" name="Google Shape;296;p38"/>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7" name="Google Shape;297;p38"/>
          <p:cNvSpPr txBox="1"/>
          <p:nvPr/>
        </p:nvSpPr>
        <p:spPr>
          <a:xfrm>
            <a:off x="1113575" y="1124275"/>
            <a:ext cx="7332900" cy="3074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latin typeface="Nunito"/>
                <a:ea typeface="Nunito"/>
                <a:cs typeface="Nunito"/>
                <a:sym typeface="Nunito"/>
              </a:rPr>
              <a:t>0:00-0:02 Review Learning Objectives</a:t>
            </a:r>
            <a:endParaRPr sz="1800">
              <a:latin typeface="Nunito"/>
              <a:ea typeface="Nunito"/>
              <a:cs typeface="Nunito"/>
              <a:sym typeface="Nunito"/>
            </a:endParaRPr>
          </a:p>
          <a:p>
            <a:pPr indent="0" lvl="0" marL="0" rtl="0" algn="l">
              <a:lnSpc>
                <a:spcPct val="150000"/>
              </a:lnSpc>
              <a:spcBef>
                <a:spcPts val="0"/>
              </a:spcBef>
              <a:spcAft>
                <a:spcPts val="0"/>
              </a:spcAft>
              <a:buNone/>
            </a:pPr>
            <a:r>
              <a:rPr lang="en" sz="1800">
                <a:latin typeface="Nunito"/>
                <a:ea typeface="Nunito"/>
                <a:cs typeface="Nunito"/>
                <a:sym typeface="Nunito"/>
              </a:rPr>
              <a:t>0:02-0:25 Data Visualization 101</a:t>
            </a:r>
            <a:endParaRPr sz="1800">
              <a:latin typeface="Nunito"/>
              <a:ea typeface="Nunito"/>
              <a:cs typeface="Nunito"/>
              <a:sym typeface="Nunito"/>
            </a:endParaRPr>
          </a:p>
          <a:p>
            <a:pPr indent="0" lvl="0" marL="0" rtl="0" algn="l">
              <a:lnSpc>
                <a:spcPct val="150000"/>
              </a:lnSpc>
              <a:spcBef>
                <a:spcPts val="0"/>
              </a:spcBef>
              <a:spcAft>
                <a:spcPts val="0"/>
              </a:spcAft>
              <a:buNone/>
            </a:pPr>
            <a:r>
              <a:rPr lang="en" sz="1800">
                <a:latin typeface="Nunito"/>
                <a:ea typeface="Nunito"/>
                <a:cs typeface="Nunito"/>
                <a:sym typeface="Nunito"/>
              </a:rPr>
              <a:t>0:25-0:45 Practice: Visualize on a Map</a:t>
            </a:r>
            <a:endParaRPr sz="1800">
              <a:latin typeface="Nunito"/>
              <a:ea typeface="Nunito"/>
              <a:cs typeface="Nunito"/>
              <a:sym typeface="Nunito"/>
            </a:endParaRPr>
          </a:p>
          <a:p>
            <a:pPr indent="0" lvl="0" marL="0" rtl="0" algn="l">
              <a:lnSpc>
                <a:spcPct val="150000"/>
              </a:lnSpc>
              <a:spcBef>
                <a:spcPts val="0"/>
              </a:spcBef>
              <a:spcAft>
                <a:spcPts val="0"/>
              </a:spcAft>
              <a:buNone/>
            </a:pPr>
            <a:r>
              <a:rPr lang="en" sz="1800">
                <a:latin typeface="Nunito"/>
                <a:ea typeface="Nunito"/>
                <a:cs typeface="Nunito"/>
                <a:sym typeface="Nunito"/>
              </a:rPr>
              <a:t>0:45-0:50 Crafting Insightful Dashboards</a:t>
            </a:r>
            <a:endParaRPr sz="1800">
              <a:latin typeface="Nunito"/>
              <a:ea typeface="Nunito"/>
              <a:cs typeface="Nunito"/>
              <a:sym typeface="Nunito"/>
            </a:endParaRPr>
          </a:p>
          <a:p>
            <a:pPr indent="0" lvl="0" marL="0" rtl="0" algn="l">
              <a:lnSpc>
                <a:spcPct val="150000"/>
              </a:lnSpc>
              <a:spcBef>
                <a:spcPts val="0"/>
              </a:spcBef>
              <a:spcAft>
                <a:spcPts val="0"/>
              </a:spcAft>
              <a:buNone/>
            </a:pPr>
            <a:r>
              <a:rPr lang="en" sz="1800">
                <a:latin typeface="Nunito"/>
                <a:ea typeface="Nunito"/>
                <a:cs typeface="Nunito"/>
                <a:sym typeface="Nunito"/>
              </a:rPr>
              <a:t>0:50-1:25 Practice: Build a Dashboard</a:t>
            </a:r>
            <a:endParaRPr sz="1800">
              <a:latin typeface="Nunito"/>
              <a:ea typeface="Nunito"/>
              <a:cs typeface="Nunito"/>
              <a:sym typeface="Nunito"/>
            </a:endParaRPr>
          </a:p>
          <a:p>
            <a:pPr indent="0" lvl="0" marL="0" rtl="0" algn="l">
              <a:lnSpc>
                <a:spcPct val="150000"/>
              </a:lnSpc>
              <a:spcBef>
                <a:spcPts val="0"/>
              </a:spcBef>
              <a:spcAft>
                <a:spcPts val="0"/>
              </a:spcAft>
              <a:buNone/>
            </a:pPr>
            <a:r>
              <a:rPr lang="en" sz="1800">
                <a:latin typeface="Nunito"/>
                <a:ea typeface="Nunito"/>
                <a:cs typeface="Nunito"/>
                <a:sym typeface="Nunito"/>
              </a:rPr>
              <a:t>1:25-1:30 Reflection</a:t>
            </a:r>
            <a:endParaRPr sz="1800">
              <a:latin typeface="Nunito"/>
              <a:ea typeface="Nunito"/>
              <a:cs typeface="Nunito"/>
              <a:sym typeface="Nunito"/>
            </a:endParaRPr>
          </a:p>
          <a:p>
            <a:pPr indent="0" lvl="0" marL="0" rtl="0" algn="l">
              <a:lnSpc>
                <a:spcPct val="150000"/>
              </a:lnSpc>
              <a:spcBef>
                <a:spcPts val="0"/>
              </a:spcBef>
              <a:spcAft>
                <a:spcPts val="0"/>
              </a:spcAft>
              <a:buNone/>
            </a:pPr>
            <a:r>
              <a:t/>
            </a:r>
            <a:endParaRPr sz="1800">
              <a:latin typeface="Nunito"/>
              <a:ea typeface="Nunito"/>
              <a:cs typeface="Nunito"/>
              <a:sym typeface="Nunito"/>
            </a:endParaRPr>
          </a:p>
          <a:p>
            <a:pPr indent="0" lvl="0" marL="0" rtl="0" algn="l">
              <a:lnSpc>
                <a:spcPct val="150000"/>
              </a:lnSpc>
              <a:spcBef>
                <a:spcPts val="0"/>
              </a:spcBef>
              <a:spcAft>
                <a:spcPts val="0"/>
              </a:spcAft>
              <a:buNone/>
            </a:pPr>
            <a:r>
              <a:rPr b="1" i="1" lang="en" sz="1800">
                <a:latin typeface="Nunito"/>
                <a:ea typeface="Nunito"/>
                <a:cs typeface="Nunito"/>
                <a:sym typeface="Nunito"/>
              </a:rPr>
              <a:t>*these are estimates - timings will vary!</a:t>
            </a:r>
            <a:endParaRPr b="1" i="1" sz="1800">
              <a:latin typeface="Nunito"/>
              <a:ea typeface="Nunito"/>
              <a:cs typeface="Nunito"/>
              <a:sym typeface="Nunito"/>
            </a:endParaRPr>
          </a:p>
          <a:p>
            <a:pPr indent="0" lvl="0" marL="0" rtl="0" algn="l">
              <a:lnSpc>
                <a:spcPct val="150000"/>
              </a:lnSpc>
              <a:spcBef>
                <a:spcPts val="0"/>
              </a:spcBef>
              <a:spcAft>
                <a:spcPts val="0"/>
              </a:spcAft>
              <a:buNone/>
            </a:pPr>
            <a:r>
              <a:t/>
            </a:r>
            <a:endParaRPr b="1" i="1" sz="1800">
              <a:latin typeface="Nunito"/>
              <a:ea typeface="Nunito"/>
              <a:cs typeface="Nunito"/>
              <a:sym typeface="Nunito"/>
            </a:endParaRPr>
          </a:p>
          <a:p>
            <a:pPr indent="0" lvl="0" marL="0" rtl="0" algn="l">
              <a:lnSpc>
                <a:spcPct val="150000"/>
              </a:lnSpc>
              <a:spcBef>
                <a:spcPts val="0"/>
              </a:spcBef>
              <a:spcAft>
                <a:spcPts val="0"/>
              </a:spcAft>
              <a:buNone/>
            </a:pPr>
            <a:r>
              <a:t/>
            </a:r>
            <a:endParaRPr sz="1800">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6"/>
          <p:cNvSpPr txBox="1"/>
          <p:nvPr>
            <p:ph type="title"/>
          </p:nvPr>
        </p:nvSpPr>
        <p:spPr>
          <a:xfrm>
            <a:off x="82900" y="66275"/>
            <a:ext cx="82296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Kaggle Interface</a:t>
            </a:r>
            <a:endParaRPr/>
          </a:p>
        </p:txBody>
      </p:sp>
      <p:sp>
        <p:nvSpPr>
          <p:cNvPr id="459" name="Google Shape;459;p56"/>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60" name="Google Shape;460;p56"/>
          <p:cNvPicPr preferRelativeResize="0"/>
          <p:nvPr/>
        </p:nvPicPr>
        <p:blipFill>
          <a:blip r:embed="rId3">
            <a:alphaModFix/>
          </a:blip>
          <a:stretch>
            <a:fillRect/>
          </a:stretch>
        </p:blipFill>
        <p:spPr>
          <a:xfrm>
            <a:off x="0" y="523480"/>
            <a:ext cx="9144002" cy="4620019"/>
          </a:xfrm>
          <a:prstGeom prst="rect">
            <a:avLst/>
          </a:prstGeom>
          <a:noFill/>
          <a:ln>
            <a:noFill/>
          </a:ln>
        </p:spPr>
      </p:pic>
      <p:sp>
        <p:nvSpPr>
          <p:cNvPr id="461" name="Google Shape;461;p56"/>
          <p:cNvSpPr/>
          <p:nvPr/>
        </p:nvSpPr>
        <p:spPr>
          <a:xfrm>
            <a:off x="7038825" y="949150"/>
            <a:ext cx="973800" cy="2811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462" name="Google Shape;462;p56"/>
          <p:cNvSpPr/>
          <p:nvPr/>
        </p:nvSpPr>
        <p:spPr>
          <a:xfrm>
            <a:off x="2375300" y="2571750"/>
            <a:ext cx="4849500" cy="25716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463" name="Google Shape;463;p56"/>
          <p:cNvSpPr txBox="1"/>
          <p:nvPr/>
        </p:nvSpPr>
        <p:spPr>
          <a:xfrm>
            <a:off x="7069725" y="517175"/>
            <a:ext cx="912000" cy="3720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Nunito"/>
                <a:ea typeface="Nunito"/>
                <a:cs typeface="Nunito"/>
                <a:sym typeface="Nunito"/>
              </a:rPr>
              <a:t>Step 2</a:t>
            </a:r>
            <a:endParaRPr b="1">
              <a:solidFill>
                <a:schemeClr val="dk2"/>
              </a:solidFill>
              <a:latin typeface="Nunito"/>
              <a:ea typeface="Nunito"/>
              <a:cs typeface="Nunito"/>
              <a:sym typeface="Nunito"/>
            </a:endParaRPr>
          </a:p>
        </p:txBody>
      </p:sp>
      <p:sp>
        <p:nvSpPr>
          <p:cNvPr id="464" name="Google Shape;464;p56"/>
          <p:cNvSpPr txBox="1"/>
          <p:nvPr/>
        </p:nvSpPr>
        <p:spPr>
          <a:xfrm>
            <a:off x="1423500" y="2571750"/>
            <a:ext cx="912000" cy="3720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Nunito"/>
                <a:ea typeface="Nunito"/>
                <a:cs typeface="Nunito"/>
                <a:sym typeface="Nunito"/>
              </a:rPr>
              <a:t>Step 3</a:t>
            </a:r>
            <a:endParaRPr b="1">
              <a:solidFill>
                <a:schemeClr val="dk2"/>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8" name="Shape 468"/>
        <p:cNvGrpSpPr/>
        <p:nvPr/>
      </p:nvGrpSpPr>
      <p:grpSpPr>
        <a:xfrm>
          <a:off x="0" y="0"/>
          <a:ext cx="0" cy="0"/>
          <a:chOff x="0" y="0"/>
          <a:chExt cx="0" cy="0"/>
        </a:xfrm>
      </p:grpSpPr>
      <p:sp>
        <p:nvSpPr>
          <p:cNvPr id="469" name="Google Shape;469;p57"/>
          <p:cNvSpPr txBox="1"/>
          <p:nvPr>
            <p:ph type="title"/>
          </p:nvPr>
        </p:nvSpPr>
        <p:spPr>
          <a:xfrm>
            <a:off x="1028700" y="457200"/>
            <a:ext cx="74178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TEACHING TIP</a:t>
            </a:r>
            <a:endParaRPr/>
          </a:p>
        </p:txBody>
      </p:sp>
      <p:sp>
        <p:nvSpPr>
          <p:cNvPr id="470" name="Google Shape;470;p57"/>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71" name="Google Shape;471;p57"/>
          <p:cNvSpPr txBox="1"/>
          <p:nvPr/>
        </p:nvSpPr>
        <p:spPr>
          <a:xfrm>
            <a:off x="1113575" y="1124275"/>
            <a:ext cx="7332900" cy="3074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latin typeface="Nunito"/>
                <a:ea typeface="Nunito"/>
                <a:cs typeface="Nunito"/>
                <a:sym typeface="Nunito"/>
              </a:rPr>
              <a:t>This practice activity is designed as a solo exercise, but may be best to do this practice activity as a guided walkthrough depending on the audience.</a:t>
            </a:r>
            <a:endParaRPr b="1" i="1" sz="1800">
              <a:latin typeface="Nunito"/>
              <a:ea typeface="Nunito"/>
              <a:cs typeface="Nunito"/>
              <a:sym typeface="Nunito"/>
            </a:endParaRPr>
          </a:p>
          <a:p>
            <a:pPr indent="0" lvl="0" marL="0" rtl="0" algn="l">
              <a:lnSpc>
                <a:spcPct val="150000"/>
              </a:lnSpc>
              <a:spcBef>
                <a:spcPts val="0"/>
              </a:spcBef>
              <a:spcAft>
                <a:spcPts val="0"/>
              </a:spcAft>
              <a:buNone/>
            </a:pPr>
            <a:r>
              <a:t/>
            </a:r>
            <a:endParaRPr sz="1800">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8"/>
          <p:cNvSpPr txBox="1"/>
          <p:nvPr>
            <p:ph idx="1" type="body"/>
          </p:nvPr>
        </p:nvSpPr>
        <p:spPr>
          <a:xfrm>
            <a:off x="5004700" y="1876375"/>
            <a:ext cx="3682200" cy="2073900"/>
          </a:xfrm>
          <a:prstGeom prst="rect">
            <a:avLst/>
          </a:prstGeom>
        </p:spPr>
        <p:txBody>
          <a:bodyPr anchorCtr="0" anchor="t" bIns="0" lIns="0" spcFirstLastPara="1" rIns="0" wrap="square" tIns="0">
            <a:spAutoFit/>
          </a:bodyPr>
          <a:lstStyle/>
          <a:p>
            <a:pPr indent="-330200" lvl="0" marL="457200" rtl="0" algn="l">
              <a:spcBef>
                <a:spcPts val="0"/>
              </a:spcBef>
              <a:spcAft>
                <a:spcPts val="0"/>
              </a:spcAft>
              <a:buSzPts val="1600"/>
              <a:buAutoNum type="arabicPeriod" startAt="4"/>
            </a:pPr>
            <a:r>
              <a:rPr lang="en" sz="1600"/>
              <a:t>Normally, it generates the charts as HTML files for you to download and check.</a:t>
            </a:r>
            <a:endParaRPr sz="1600"/>
          </a:p>
          <a:p>
            <a:pPr indent="-330200" lvl="0" marL="457200" rtl="0" algn="l">
              <a:spcBef>
                <a:spcPts val="1000"/>
              </a:spcBef>
              <a:spcAft>
                <a:spcPts val="1000"/>
              </a:spcAft>
              <a:buSzPts val="1600"/>
              <a:buAutoNum type="arabicPeriod" startAt="4"/>
            </a:pPr>
            <a:r>
              <a:rPr lang="en" sz="1600"/>
              <a:t>After this, it will likely give you an HTML dashboard to download. Tell it that the charts will be in the same folder.</a:t>
            </a:r>
            <a:endParaRPr sz="1600"/>
          </a:p>
        </p:txBody>
      </p:sp>
      <p:sp>
        <p:nvSpPr>
          <p:cNvPr id="477" name="Google Shape;477;p58"/>
          <p:cNvSpPr txBox="1"/>
          <p:nvPr>
            <p:ph idx="1" type="body"/>
          </p:nvPr>
        </p:nvSpPr>
        <p:spPr>
          <a:xfrm>
            <a:off x="1142075" y="1876375"/>
            <a:ext cx="3682200" cy="2202000"/>
          </a:xfrm>
          <a:prstGeom prst="rect">
            <a:avLst/>
          </a:prstGeom>
        </p:spPr>
        <p:txBody>
          <a:bodyPr anchorCtr="0" anchor="t" bIns="0" lIns="0" spcFirstLastPara="1" rIns="0" wrap="square" tIns="0">
            <a:spAutoFit/>
          </a:bodyPr>
          <a:lstStyle/>
          <a:p>
            <a:pPr indent="-330200" lvl="0" marL="457200" rtl="0" algn="l">
              <a:spcBef>
                <a:spcPts val="0"/>
              </a:spcBef>
              <a:spcAft>
                <a:spcPts val="0"/>
              </a:spcAft>
              <a:buSzPts val="1600"/>
              <a:buAutoNum type="arabicPeriod"/>
            </a:pPr>
            <a:r>
              <a:rPr lang="en" sz="1600"/>
              <a:t>After uploading data and EDA, it’s time to troubleshoot.</a:t>
            </a:r>
            <a:endParaRPr sz="1600"/>
          </a:p>
          <a:p>
            <a:pPr indent="-330200" lvl="0" marL="457200" rtl="0" algn="l">
              <a:spcBef>
                <a:spcPts val="1000"/>
              </a:spcBef>
              <a:spcAft>
                <a:spcPts val="0"/>
              </a:spcAft>
              <a:buSzPts val="1600"/>
              <a:buAutoNum type="arabicPeriod"/>
            </a:pPr>
            <a:r>
              <a:rPr lang="en" sz="1600"/>
              <a:t>ADA tries to use unavailable libraries. Guide it towards </a:t>
            </a:r>
            <a:r>
              <a:rPr b="1" lang="en" sz="1600"/>
              <a:t>Plotly</a:t>
            </a:r>
            <a:r>
              <a:rPr lang="en" sz="1600"/>
              <a:t>.</a:t>
            </a:r>
            <a:endParaRPr sz="1600"/>
          </a:p>
          <a:p>
            <a:pPr indent="-330200" lvl="0" marL="457200" rtl="0" algn="l">
              <a:spcBef>
                <a:spcPts val="1000"/>
              </a:spcBef>
              <a:spcAft>
                <a:spcPts val="1000"/>
              </a:spcAft>
              <a:buSzPts val="1600"/>
              <a:buAutoNum type="arabicPeriod"/>
            </a:pPr>
            <a:r>
              <a:rPr lang="en" sz="1600"/>
              <a:t>Often it will try to use </a:t>
            </a:r>
            <a:r>
              <a:rPr b="1" lang="en" sz="1600"/>
              <a:t>Plotly.show()</a:t>
            </a:r>
            <a:r>
              <a:rPr lang="en" sz="1600"/>
              <a:t> - this won’t work. Inform it of this ahead of time.</a:t>
            </a:r>
            <a:endParaRPr sz="1600"/>
          </a:p>
        </p:txBody>
      </p:sp>
      <p:sp>
        <p:nvSpPr>
          <p:cNvPr id="478" name="Google Shape;478;p58"/>
          <p:cNvSpPr txBox="1"/>
          <p:nvPr>
            <p:ph type="title"/>
          </p:nvPr>
        </p:nvSpPr>
        <p:spPr>
          <a:xfrm>
            <a:off x="1142150" y="457200"/>
            <a:ext cx="7544700" cy="41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Tips: Getting from Data to Dashboard</a:t>
            </a:r>
            <a:endParaRPr/>
          </a:p>
        </p:txBody>
      </p:sp>
      <p:sp>
        <p:nvSpPr>
          <p:cNvPr id="479" name="Google Shape;479;p58"/>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480" name="Google Shape;480;p58"/>
          <p:cNvGrpSpPr/>
          <p:nvPr/>
        </p:nvGrpSpPr>
        <p:grpSpPr>
          <a:xfrm>
            <a:off x="1142106" y="1084211"/>
            <a:ext cx="7544803" cy="516000"/>
            <a:chOff x="1142106" y="5143511"/>
            <a:chExt cx="7544803" cy="516000"/>
          </a:xfrm>
        </p:grpSpPr>
        <p:sp>
          <p:nvSpPr>
            <p:cNvPr id="481" name="Google Shape;481;p58"/>
            <p:cNvSpPr/>
            <p:nvPr/>
          </p:nvSpPr>
          <p:spPr>
            <a:xfrm>
              <a:off x="7085509" y="5144894"/>
              <a:ext cx="1601400" cy="513300"/>
            </a:xfrm>
            <a:prstGeom prst="rightArrow">
              <a:avLst>
                <a:gd fmla="val 100000" name="adj1"/>
                <a:gd fmla="val 21661" name="adj2"/>
              </a:avLst>
            </a:prstGeom>
            <a:solidFill>
              <a:srgbClr val="3DBED4"/>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222222"/>
                  </a:solidFill>
                  <a:latin typeface="Nunito Sans"/>
                  <a:ea typeface="Nunito Sans"/>
                  <a:cs typeface="Nunito Sans"/>
                  <a:sym typeface="Nunito Sans"/>
                </a:rPr>
                <a:t>HTML</a:t>
              </a:r>
              <a:endParaRPr b="1">
                <a:solidFill>
                  <a:srgbClr val="222222"/>
                </a:solidFill>
                <a:latin typeface="Nunito Sans"/>
                <a:ea typeface="Nunito Sans"/>
                <a:cs typeface="Nunito Sans"/>
                <a:sym typeface="Nunito Sans"/>
              </a:endParaRPr>
            </a:p>
          </p:txBody>
        </p:sp>
        <p:sp>
          <p:nvSpPr>
            <p:cNvPr id="482" name="Google Shape;482;p58"/>
            <p:cNvSpPr/>
            <p:nvPr/>
          </p:nvSpPr>
          <p:spPr>
            <a:xfrm>
              <a:off x="5597177" y="5143511"/>
              <a:ext cx="1605000" cy="516000"/>
            </a:xfrm>
            <a:prstGeom prst="rightArrow">
              <a:avLst>
                <a:gd fmla="val 100000" name="adj1"/>
                <a:gd fmla="val 21661" name="adj2"/>
              </a:avLst>
            </a:prstGeom>
            <a:solidFill>
              <a:srgbClr val="01D068"/>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222222"/>
                  </a:solidFill>
                  <a:latin typeface="Nunito Sans"/>
                  <a:ea typeface="Nunito Sans"/>
                  <a:cs typeface="Nunito Sans"/>
                  <a:sym typeface="Nunito Sans"/>
                </a:rPr>
                <a:t>Charts</a:t>
              </a:r>
              <a:endParaRPr b="1">
                <a:solidFill>
                  <a:srgbClr val="222222"/>
                </a:solidFill>
                <a:latin typeface="Nunito Sans"/>
                <a:ea typeface="Nunito Sans"/>
                <a:cs typeface="Nunito Sans"/>
                <a:sym typeface="Nunito Sans"/>
              </a:endParaRPr>
            </a:p>
          </p:txBody>
        </p:sp>
        <p:sp>
          <p:nvSpPr>
            <p:cNvPr id="483" name="Google Shape;483;p58"/>
            <p:cNvSpPr/>
            <p:nvPr/>
          </p:nvSpPr>
          <p:spPr>
            <a:xfrm>
              <a:off x="4113809" y="5143511"/>
              <a:ext cx="1605000" cy="516000"/>
            </a:xfrm>
            <a:prstGeom prst="rightArrow">
              <a:avLst>
                <a:gd fmla="val 100000" name="adj1"/>
                <a:gd fmla="val 21661" name="adj2"/>
              </a:avLst>
            </a:prstGeom>
            <a:solidFill>
              <a:srgbClr val="3740B5"/>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Nunito Sans"/>
                  <a:ea typeface="Nunito Sans"/>
                  <a:cs typeface="Nunito Sans"/>
                  <a:sym typeface="Nunito Sans"/>
                </a:rPr>
                <a:t>Troubleshoot</a:t>
              </a:r>
              <a:endParaRPr b="1">
                <a:solidFill>
                  <a:srgbClr val="FFFFFF"/>
                </a:solidFill>
                <a:latin typeface="Nunito Sans"/>
                <a:ea typeface="Nunito Sans"/>
                <a:cs typeface="Nunito Sans"/>
                <a:sym typeface="Nunito Sans"/>
              </a:endParaRPr>
            </a:p>
          </p:txBody>
        </p:sp>
        <p:sp>
          <p:nvSpPr>
            <p:cNvPr id="484" name="Google Shape;484;p58"/>
            <p:cNvSpPr/>
            <p:nvPr/>
          </p:nvSpPr>
          <p:spPr>
            <a:xfrm>
              <a:off x="2627971" y="5143511"/>
              <a:ext cx="1605000" cy="516000"/>
            </a:xfrm>
            <a:prstGeom prst="rightArrow">
              <a:avLst>
                <a:gd fmla="val 100000" name="adj1"/>
                <a:gd fmla="val 21661" name="adj2"/>
              </a:avLst>
            </a:prstGeom>
            <a:solidFill>
              <a:srgbClr val="222222"/>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Nunito Sans"/>
                  <a:ea typeface="Nunito Sans"/>
                  <a:cs typeface="Nunito Sans"/>
                  <a:sym typeface="Nunito Sans"/>
                </a:rPr>
                <a:t>EDA</a:t>
              </a:r>
              <a:endParaRPr b="1">
                <a:solidFill>
                  <a:srgbClr val="FFFFFF"/>
                </a:solidFill>
                <a:latin typeface="Nunito Sans"/>
                <a:ea typeface="Nunito Sans"/>
                <a:cs typeface="Nunito Sans"/>
                <a:sym typeface="Nunito Sans"/>
              </a:endParaRPr>
            </a:p>
          </p:txBody>
        </p:sp>
        <p:sp>
          <p:nvSpPr>
            <p:cNvPr id="485" name="Google Shape;485;p58"/>
            <p:cNvSpPr/>
            <p:nvPr/>
          </p:nvSpPr>
          <p:spPr>
            <a:xfrm>
              <a:off x="1142106" y="5143511"/>
              <a:ext cx="1605000" cy="516000"/>
            </a:xfrm>
            <a:prstGeom prst="rightArrow">
              <a:avLst>
                <a:gd fmla="val 100000" name="adj1"/>
                <a:gd fmla="val 21661" name="adj2"/>
              </a:avLst>
            </a:prstGeom>
            <a:solidFill>
              <a:srgbClr val="E41F26"/>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Nunito Sans"/>
                  <a:ea typeface="Nunito Sans"/>
                  <a:cs typeface="Nunito Sans"/>
                  <a:sym typeface="Nunito Sans"/>
                </a:rPr>
                <a:t>Source Data</a:t>
              </a:r>
              <a:endParaRPr b="1">
                <a:solidFill>
                  <a:srgbClr val="FFFFFF"/>
                </a:solidFill>
                <a:latin typeface="Nunito Sans"/>
                <a:ea typeface="Nunito Sans"/>
                <a:cs typeface="Nunito Sans"/>
                <a:sym typeface="Nunito Sans"/>
              </a:endParaRPr>
            </a:p>
          </p:txBody>
        </p:sp>
      </p:grpSp>
      <p:pic>
        <p:nvPicPr>
          <p:cNvPr id="486" name="Google Shape;486;p58"/>
          <p:cNvPicPr preferRelativeResize="0"/>
          <p:nvPr/>
        </p:nvPicPr>
        <p:blipFill rotWithShape="1">
          <a:blip r:embed="rId3">
            <a:alphaModFix/>
          </a:blip>
          <a:srcRect b="2439" l="0" r="0" t="0"/>
          <a:stretch/>
        </p:blipFill>
        <p:spPr>
          <a:xfrm>
            <a:off x="7853825" y="168925"/>
            <a:ext cx="785449" cy="639102"/>
          </a:xfrm>
          <a:prstGeom prst="rect">
            <a:avLst/>
          </a:prstGeom>
          <a:noFill/>
          <a:ln>
            <a:noFill/>
          </a:ln>
        </p:spPr>
      </p:pic>
      <p:sp>
        <p:nvSpPr>
          <p:cNvPr id="487" name="Google Shape;487;p58"/>
          <p:cNvSpPr txBox="1"/>
          <p:nvPr/>
        </p:nvSpPr>
        <p:spPr>
          <a:xfrm>
            <a:off x="7953859" y="808025"/>
            <a:ext cx="585300" cy="16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666666"/>
                </a:solidFill>
                <a:latin typeface="Nunito"/>
                <a:ea typeface="Nunito"/>
                <a:cs typeface="Nunito"/>
                <a:sym typeface="Nunito"/>
              </a:rPr>
              <a:t>2.4</a:t>
            </a:r>
            <a:endParaRPr sz="800">
              <a:solidFill>
                <a:srgbClr val="666666"/>
              </a:solidFill>
              <a:latin typeface="Nunito"/>
              <a:ea typeface="Nunito"/>
              <a:cs typeface="Nunito"/>
              <a:sym typeface="Nuni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id="492" name="Google Shape;492;p59"/>
          <p:cNvPicPr preferRelativeResize="0"/>
          <p:nvPr/>
        </p:nvPicPr>
        <p:blipFill>
          <a:blip r:embed="rId3">
            <a:alphaModFix/>
          </a:blip>
          <a:stretch>
            <a:fillRect/>
          </a:stretch>
        </p:blipFill>
        <p:spPr>
          <a:xfrm>
            <a:off x="5890100" y="1028550"/>
            <a:ext cx="2524708" cy="3346652"/>
          </a:xfrm>
          <a:prstGeom prst="rect">
            <a:avLst/>
          </a:prstGeom>
          <a:noFill/>
          <a:ln cap="flat" cmpd="sng" w="28575">
            <a:solidFill>
              <a:schemeClr val="dk2"/>
            </a:solidFill>
            <a:prstDash val="solid"/>
            <a:round/>
            <a:headEnd len="sm" w="sm" type="none"/>
            <a:tailEnd len="sm" w="sm" type="none"/>
          </a:ln>
        </p:spPr>
      </p:pic>
      <p:sp>
        <p:nvSpPr>
          <p:cNvPr id="493" name="Google Shape;493;p59"/>
          <p:cNvSpPr txBox="1"/>
          <p:nvPr>
            <p:ph type="title"/>
          </p:nvPr>
        </p:nvSpPr>
        <p:spPr>
          <a:xfrm>
            <a:off x="1142150" y="457200"/>
            <a:ext cx="6175500" cy="41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Build an Interactive Dashboard</a:t>
            </a:r>
            <a:endParaRPr/>
          </a:p>
        </p:txBody>
      </p:sp>
      <p:sp>
        <p:nvSpPr>
          <p:cNvPr id="494" name="Google Shape;494;p59"/>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95" name="Google Shape;495;p59"/>
          <p:cNvSpPr/>
          <p:nvPr/>
        </p:nvSpPr>
        <p:spPr>
          <a:xfrm>
            <a:off x="1142075" y="2331600"/>
            <a:ext cx="376500" cy="376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Barlow Condensed"/>
                <a:ea typeface="Barlow Condensed"/>
                <a:cs typeface="Barlow Condensed"/>
                <a:sym typeface="Barlow Condensed"/>
              </a:rPr>
              <a:t>1</a:t>
            </a:r>
            <a:endParaRPr b="1" sz="1600">
              <a:solidFill>
                <a:schemeClr val="lt1"/>
              </a:solidFill>
              <a:latin typeface="Barlow Condensed"/>
              <a:ea typeface="Barlow Condensed"/>
              <a:cs typeface="Barlow Condensed"/>
              <a:sym typeface="Barlow Condensed"/>
            </a:endParaRPr>
          </a:p>
        </p:txBody>
      </p:sp>
      <p:sp>
        <p:nvSpPr>
          <p:cNvPr id="496" name="Google Shape;496;p59"/>
          <p:cNvSpPr/>
          <p:nvPr/>
        </p:nvSpPr>
        <p:spPr>
          <a:xfrm>
            <a:off x="1142075" y="2975100"/>
            <a:ext cx="376500" cy="376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Barlow Condensed"/>
                <a:ea typeface="Barlow Condensed"/>
                <a:cs typeface="Barlow Condensed"/>
                <a:sym typeface="Barlow Condensed"/>
              </a:rPr>
              <a:t>2</a:t>
            </a:r>
            <a:endParaRPr b="1" sz="1600">
              <a:solidFill>
                <a:schemeClr val="lt1"/>
              </a:solidFill>
              <a:latin typeface="Barlow Condensed"/>
              <a:ea typeface="Barlow Condensed"/>
              <a:cs typeface="Barlow Condensed"/>
              <a:sym typeface="Barlow Condensed"/>
            </a:endParaRPr>
          </a:p>
        </p:txBody>
      </p:sp>
      <p:sp>
        <p:nvSpPr>
          <p:cNvPr id="497" name="Google Shape;497;p59"/>
          <p:cNvSpPr/>
          <p:nvPr/>
        </p:nvSpPr>
        <p:spPr>
          <a:xfrm>
            <a:off x="1142088" y="3658950"/>
            <a:ext cx="376500" cy="376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Barlow Condensed"/>
                <a:ea typeface="Barlow Condensed"/>
                <a:cs typeface="Barlow Condensed"/>
                <a:sym typeface="Barlow Condensed"/>
              </a:rPr>
              <a:t>3</a:t>
            </a:r>
            <a:endParaRPr b="1" sz="1600">
              <a:solidFill>
                <a:schemeClr val="lt1"/>
              </a:solidFill>
              <a:latin typeface="Barlow Condensed"/>
              <a:ea typeface="Barlow Condensed"/>
              <a:cs typeface="Barlow Condensed"/>
              <a:sym typeface="Barlow Condensed"/>
            </a:endParaRPr>
          </a:p>
        </p:txBody>
      </p:sp>
      <p:sp>
        <p:nvSpPr>
          <p:cNvPr id="498" name="Google Shape;498;p59"/>
          <p:cNvSpPr txBox="1"/>
          <p:nvPr>
            <p:ph idx="4294967295" type="body"/>
          </p:nvPr>
        </p:nvSpPr>
        <p:spPr>
          <a:xfrm>
            <a:off x="1665100" y="2331600"/>
            <a:ext cx="3826500" cy="4572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a:t>Find a dataset you’d like to dashboard on kaggle.com/datasets* and download the CSV(s)</a:t>
            </a:r>
            <a:endParaRPr sz="1400"/>
          </a:p>
        </p:txBody>
      </p:sp>
      <p:sp>
        <p:nvSpPr>
          <p:cNvPr id="499" name="Google Shape;499;p59"/>
          <p:cNvSpPr txBox="1"/>
          <p:nvPr>
            <p:ph idx="4294967295" type="body"/>
          </p:nvPr>
        </p:nvSpPr>
        <p:spPr>
          <a:xfrm>
            <a:off x="1665125" y="3618600"/>
            <a:ext cx="3826500" cy="7566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a:t>Coax ChatGPT into producing a downloadable HTML dashboard with charts created using </a:t>
            </a:r>
            <a:r>
              <a:rPr b="1" lang="en"/>
              <a:t>Plotly</a:t>
            </a:r>
            <a:r>
              <a:rPr lang="en"/>
              <a:t> - you might have to encourage heavily!</a:t>
            </a:r>
            <a:endParaRPr sz="1400"/>
          </a:p>
        </p:txBody>
      </p:sp>
      <p:sp>
        <p:nvSpPr>
          <p:cNvPr id="500" name="Google Shape;500;p59"/>
          <p:cNvSpPr txBox="1"/>
          <p:nvPr>
            <p:ph idx="4294967295" type="body"/>
          </p:nvPr>
        </p:nvSpPr>
        <p:spPr>
          <a:xfrm>
            <a:off x="1665088" y="2934750"/>
            <a:ext cx="3826500" cy="4572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a:t>Upload the CSV(s) using the prompt above 👆  (improving as you wish).</a:t>
            </a:r>
            <a:endParaRPr sz="1400"/>
          </a:p>
        </p:txBody>
      </p:sp>
      <p:sp>
        <p:nvSpPr>
          <p:cNvPr id="501" name="Google Shape;501;p59"/>
          <p:cNvSpPr txBox="1"/>
          <p:nvPr>
            <p:ph idx="4294967295" type="body"/>
          </p:nvPr>
        </p:nvSpPr>
        <p:spPr>
          <a:xfrm>
            <a:off x="1142150" y="1028550"/>
            <a:ext cx="4349400" cy="114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100"/>
              <a:t>&gt; I am going to upload a CSV on the topic of [topic]. Eventually I would like to create an interactive dashboard with at least six insightful charts aimed at [audience]. But first, clean the data and perform some EDA.</a:t>
            </a:r>
            <a:endParaRPr b="1" sz="1100"/>
          </a:p>
          <a:p>
            <a:pPr indent="0" lvl="0" marL="0" rtl="0" algn="l">
              <a:spcBef>
                <a:spcPts val="1000"/>
              </a:spcBef>
              <a:spcAft>
                <a:spcPts val="1000"/>
              </a:spcAft>
              <a:buNone/>
            </a:pPr>
            <a:r>
              <a:rPr b="1" lang="en" sz="1400"/>
              <a:t>Instructions: </a:t>
            </a:r>
            <a:endParaRPr sz="1400"/>
          </a:p>
        </p:txBody>
      </p:sp>
      <p:sp>
        <p:nvSpPr>
          <p:cNvPr id="502" name="Google Shape;502;p59"/>
          <p:cNvSpPr txBox="1"/>
          <p:nvPr/>
        </p:nvSpPr>
        <p:spPr>
          <a:xfrm>
            <a:off x="1794300" y="4601850"/>
            <a:ext cx="3975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B7B7B7"/>
                </a:solidFill>
                <a:latin typeface="Nunito"/>
                <a:ea typeface="Nunito"/>
                <a:cs typeface="Nunito"/>
                <a:sym typeface="Nunito"/>
              </a:rPr>
              <a:t>*account required</a:t>
            </a:r>
            <a:endParaRPr sz="1200">
              <a:solidFill>
                <a:srgbClr val="B7B7B7"/>
              </a:solidFill>
              <a:latin typeface="Nunito"/>
              <a:ea typeface="Nunito"/>
              <a:cs typeface="Nunito"/>
              <a:sym typeface="Nunito"/>
            </a:endParaRPr>
          </a:p>
        </p:txBody>
      </p:sp>
      <p:grpSp>
        <p:nvGrpSpPr>
          <p:cNvPr id="503" name="Google Shape;503;p59"/>
          <p:cNvGrpSpPr/>
          <p:nvPr/>
        </p:nvGrpSpPr>
        <p:grpSpPr>
          <a:xfrm>
            <a:off x="8201321" y="134561"/>
            <a:ext cx="654900" cy="645300"/>
            <a:chOff x="9160534" y="57586"/>
            <a:chExt cx="654900" cy="645300"/>
          </a:xfrm>
        </p:grpSpPr>
        <p:sp>
          <p:nvSpPr>
            <p:cNvPr id="504" name="Google Shape;504;p59"/>
            <p:cNvSpPr/>
            <p:nvPr/>
          </p:nvSpPr>
          <p:spPr>
            <a:xfrm flipH="1" rot="5403199">
              <a:off x="9165633" y="53086"/>
              <a:ext cx="644700" cy="654300"/>
            </a:xfrm>
            <a:prstGeom prst="ellipse">
              <a:avLst/>
            </a:prstGeom>
            <a:noFill/>
            <a:ln cap="flat" cmpd="sng" w="28575">
              <a:solidFill>
                <a:srgbClr val="E41F2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Barlow Condensed"/>
                <a:ea typeface="Barlow Condensed"/>
                <a:cs typeface="Barlow Condensed"/>
                <a:sym typeface="Barlow Condensed"/>
              </a:endParaRPr>
            </a:p>
          </p:txBody>
        </p:sp>
        <p:cxnSp>
          <p:nvCxnSpPr>
            <p:cNvPr id="505" name="Google Shape;505;p59"/>
            <p:cNvCxnSpPr>
              <a:endCxn id="504" idx="0"/>
            </p:cNvCxnSpPr>
            <p:nvPr/>
          </p:nvCxnSpPr>
          <p:spPr>
            <a:xfrm>
              <a:off x="9478534" y="59536"/>
              <a:ext cx="336600" cy="320400"/>
            </a:xfrm>
            <a:prstGeom prst="curvedConnector3">
              <a:avLst>
                <a:gd fmla="val 89989" name="adj1"/>
              </a:avLst>
            </a:prstGeom>
            <a:noFill/>
            <a:ln cap="flat" cmpd="sng" w="28575">
              <a:solidFill>
                <a:srgbClr val="E41F26"/>
              </a:solidFill>
              <a:prstDash val="solid"/>
              <a:round/>
              <a:headEnd len="med" w="med" type="none"/>
              <a:tailEnd len="med" w="med" type="oval"/>
            </a:ln>
          </p:spPr>
        </p:cxnSp>
      </p:grpSp>
      <p:sp>
        <p:nvSpPr>
          <p:cNvPr id="506" name="Google Shape;506;p59"/>
          <p:cNvSpPr txBox="1"/>
          <p:nvPr/>
        </p:nvSpPr>
        <p:spPr>
          <a:xfrm>
            <a:off x="8138675" y="57000"/>
            <a:ext cx="794400" cy="8004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1000"/>
              </a:spcAft>
              <a:buNone/>
            </a:pPr>
            <a:r>
              <a:rPr b="1" lang="en" sz="1000">
                <a:solidFill>
                  <a:srgbClr val="222222"/>
                </a:solidFill>
                <a:latin typeface="Barlow Condensed"/>
                <a:ea typeface="Barlow Condensed"/>
                <a:cs typeface="Barlow Condensed"/>
                <a:sym typeface="Barlow Condensed"/>
              </a:rPr>
              <a:t>10 Minutes</a:t>
            </a:r>
            <a:endParaRPr b="1" sz="1000">
              <a:solidFill>
                <a:srgbClr val="222222"/>
              </a:solidFill>
              <a:latin typeface="Barlow Condensed"/>
              <a:ea typeface="Barlow Condensed"/>
              <a:cs typeface="Barlow Condensed"/>
              <a:sym typeface="Barlow Condense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0"/>
          <p:cNvSpPr txBox="1"/>
          <p:nvPr/>
        </p:nvSpPr>
        <p:spPr>
          <a:xfrm>
            <a:off x="1012975" y="951700"/>
            <a:ext cx="4644900" cy="457200"/>
          </a:xfrm>
          <a:prstGeom prst="rect">
            <a:avLst/>
          </a:prstGeom>
          <a:noFill/>
          <a:ln>
            <a:noFill/>
          </a:ln>
        </p:spPr>
        <p:txBody>
          <a:bodyPr anchorCtr="0" anchor="t" bIns="0" lIns="0" spcFirstLastPara="1" rIns="0" wrap="square" tIns="0">
            <a:noAutofit/>
          </a:bodyPr>
          <a:lstStyle/>
          <a:p>
            <a:pPr indent="0" lvl="0" marL="0" rtl="0" algn="l">
              <a:spcBef>
                <a:spcPts val="0"/>
              </a:spcBef>
              <a:spcAft>
                <a:spcPts val="1000"/>
              </a:spcAft>
              <a:buNone/>
            </a:pPr>
            <a:r>
              <a:rPr b="1" lang="en">
                <a:solidFill>
                  <a:srgbClr val="222222"/>
                </a:solidFill>
                <a:latin typeface="Nunito"/>
                <a:ea typeface="Nunito"/>
                <a:cs typeface="Nunito"/>
                <a:sym typeface="Nunito"/>
              </a:rPr>
              <a:t>A few suggestions for how to refine the task if you’re encountering problems.</a:t>
            </a:r>
            <a:endParaRPr>
              <a:solidFill>
                <a:srgbClr val="222222"/>
              </a:solidFill>
              <a:latin typeface="Nunito"/>
              <a:ea typeface="Nunito"/>
              <a:cs typeface="Nunito"/>
              <a:sym typeface="Nunito"/>
            </a:endParaRPr>
          </a:p>
        </p:txBody>
      </p:sp>
      <p:sp>
        <p:nvSpPr>
          <p:cNvPr id="512" name="Google Shape;512;p60"/>
          <p:cNvSpPr txBox="1"/>
          <p:nvPr/>
        </p:nvSpPr>
        <p:spPr>
          <a:xfrm>
            <a:off x="1504075" y="2854550"/>
            <a:ext cx="3081300" cy="315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a:solidFill>
                  <a:srgbClr val="222222"/>
                </a:solidFill>
                <a:latin typeface="Nunito"/>
                <a:ea typeface="Nunito"/>
                <a:cs typeface="Nunito"/>
                <a:sym typeface="Nunito"/>
              </a:rPr>
              <a:t>Can you use Plotly to generate downloadable versions of those charts?</a:t>
            </a:r>
            <a:endParaRPr>
              <a:solidFill>
                <a:srgbClr val="222222"/>
              </a:solidFill>
              <a:latin typeface="Nunito"/>
              <a:ea typeface="Nunito"/>
              <a:cs typeface="Nunito"/>
              <a:sym typeface="Nunito"/>
            </a:endParaRPr>
          </a:p>
        </p:txBody>
      </p:sp>
      <p:sp>
        <p:nvSpPr>
          <p:cNvPr id="513" name="Google Shape;513;p60"/>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14" name="Google Shape;514;p60"/>
          <p:cNvSpPr txBox="1"/>
          <p:nvPr/>
        </p:nvSpPr>
        <p:spPr>
          <a:xfrm>
            <a:off x="1012975" y="457200"/>
            <a:ext cx="5437200" cy="457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 sz="3000">
                <a:solidFill>
                  <a:srgbClr val="222222"/>
                </a:solidFill>
                <a:latin typeface="Barlow Condensed"/>
                <a:ea typeface="Barlow Condensed"/>
                <a:cs typeface="Barlow Condensed"/>
                <a:sym typeface="Barlow Condensed"/>
              </a:rPr>
              <a:t>Prompt / Refinement Suggestions</a:t>
            </a:r>
            <a:endParaRPr b="1" sz="3000">
              <a:solidFill>
                <a:srgbClr val="222222"/>
              </a:solidFill>
              <a:latin typeface="Barlow Condensed"/>
              <a:ea typeface="Barlow Condensed"/>
              <a:cs typeface="Barlow Condensed"/>
              <a:sym typeface="Barlow Condensed"/>
            </a:endParaRPr>
          </a:p>
        </p:txBody>
      </p:sp>
      <p:sp>
        <p:nvSpPr>
          <p:cNvPr id="515" name="Google Shape;515;p60"/>
          <p:cNvSpPr/>
          <p:nvPr/>
        </p:nvSpPr>
        <p:spPr>
          <a:xfrm>
            <a:off x="5016475" y="3696514"/>
            <a:ext cx="386400" cy="400500"/>
          </a:xfrm>
          <a:prstGeom prst="ellipse">
            <a:avLst/>
          </a:prstGeom>
          <a:solidFill>
            <a:srgbClr val="E41F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60"/>
          <p:cNvSpPr txBox="1"/>
          <p:nvPr/>
        </p:nvSpPr>
        <p:spPr>
          <a:xfrm>
            <a:off x="5046187" y="3668158"/>
            <a:ext cx="327000" cy="45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lang="en" sz="2200">
                <a:solidFill>
                  <a:srgbClr val="FFFFFF"/>
                </a:solidFill>
                <a:latin typeface="Barlow Condensed"/>
                <a:ea typeface="Barlow Condensed"/>
                <a:cs typeface="Barlow Condensed"/>
                <a:sym typeface="Barlow Condensed"/>
              </a:rPr>
              <a:t>6</a:t>
            </a:r>
            <a:endParaRPr b="1" i="0" sz="2200" u="none" cap="none" strike="noStrike">
              <a:solidFill>
                <a:srgbClr val="FFFFFF"/>
              </a:solidFill>
              <a:latin typeface="Barlow Condensed"/>
              <a:ea typeface="Barlow Condensed"/>
              <a:cs typeface="Barlow Condensed"/>
              <a:sym typeface="Barlow Condensed"/>
            </a:endParaRPr>
          </a:p>
        </p:txBody>
      </p:sp>
      <p:sp>
        <p:nvSpPr>
          <p:cNvPr id="517" name="Google Shape;517;p60"/>
          <p:cNvSpPr txBox="1"/>
          <p:nvPr/>
        </p:nvSpPr>
        <p:spPr>
          <a:xfrm>
            <a:off x="5507575" y="3696525"/>
            <a:ext cx="2852700" cy="457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a:solidFill>
                  <a:srgbClr val="222222"/>
                </a:solidFill>
                <a:latin typeface="Nunito"/>
                <a:ea typeface="Nunito"/>
                <a:cs typeface="Nunito"/>
                <a:sym typeface="Nunito"/>
              </a:rPr>
              <a:t>Consider the philosophy of Edward Tufte before creating any chart.</a:t>
            </a:r>
            <a:endParaRPr>
              <a:solidFill>
                <a:srgbClr val="222222"/>
              </a:solidFill>
              <a:latin typeface="Nunito"/>
              <a:ea typeface="Nunito"/>
              <a:cs typeface="Nunito"/>
              <a:sym typeface="Nunito"/>
            </a:endParaRPr>
          </a:p>
        </p:txBody>
      </p:sp>
      <p:sp>
        <p:nvSpPr>
          <p:cNvPr id="518" name="Google Shape;518;p60"/>
          <p:cNvSpPr/>
          <p:nvPr/>
        </p:nvSpPr>
        <p:spPr>
          <a:xfrm>
            <a:off x="1012975" y="2854539"/>
            <a:ext cx="386400" cy="400500"/>
          </a:xfrm>
          <a:prstGeom prst="ellipse">
            <a:avLst/>
          </a:prstGeom>
          <a:solidFill>
            <a:srgbClr val="E41F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60"/>
          <p:cNvSpPr txBox="1"/>
          <p:nvPr/>
        </p:nvSpPr>
        <p:spPr>
          <a:xfrm>
            <a:off x="1042687" y="2826183"/>
            <a:ext cx="327000" cy="45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lang="en" sz="2200">
                <a:solidFill>
                  <a:srgbClr val="FFFFFF"/>
                </a:solidFill>
                <a:latin typeface="Barlow Condensed"/>
                <a:ea typeface="Barlow Condensed"/>
                <a:cs typeface="Barlow Condensed"/>
                <a:sym typeface="Barlow Condensed"/>
              </a:rPr>
              <a:t>2</a:t>
            </a:r>
            <a:endParaRPr b="1" i="0" sz="2200" u="none" cap="none" strike="noStrike">
              <a:solidFill>
                <a:srgbClr val="FFFFFF"/>
              </a:solidFill>
              <a:latin typeface="Barlow Condensed"/>
              <a:ea typeface="Barlow Condensed"/>
              <a:cs typeface="Barlow Condensed"/>
              <a:sym typeface="Barlow Condensed"/>
            </a:endParaRPr>
          </a:p>
        </p:txBody>
      </p:sp>
      <p:sp>
        <p:nvSpPr>
          <p:cNvPr id="520" name="Google Shape;520;p60"/>
          <p:cNvSpPr/>
          <p:nvPr/>
        </p:nvSpPr>
        <p:spPr>
          <a:xfrm>
            <a:off x="1012975" y="3668189"/>
            <a:ext cx="386400" cy="400500"/>
          </a:xfrm>
          <a:prstGeom prst="ellipse">
            <a:avLst/>
          </a:prstGeom>
          <a:solidFill>
            <a:srgbClr val="E41F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60"/>
          <p:cNvSpPr txBox="1"/>
          <p:nvPr/>
        </p:nvSpPr>
        <p:spPr>
          <a:xfrm>
            <a:off x="1042687" y="3639833"/>
            <a:ext cx="327000" cy="45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lang="en" sz="2200">
                <a:solidFill>
                  <a:srgbClr val="FFFFFF"/>
                </a:solidFill>
                <a:latin typeface="Barlow Condensed"/>
                <a:ea typeface="Barlow Condensed"/>
                <a:cs typeface="Barlow Condensed"/>
                <a:sym typeface="Barlow Condensed"/>
              </a:rPr>
              <a:t>3</a:t>
            </a:r>
            <a:endParaRPr b="1" i="0" sz="2200" u="none" cap="none" strike="noStrike">
              <a:solidFill>
                <a:srgbClr val="FFFFFF"/>
              </a:solidFill>
              <a:latin typeface="Barlow Condensed"/>
              <a:ea typeface="Barlow Condensed"/>
              <a:cs typeface="Barlow Condensed"/>
              <a:sym typeface="Barlow Condensed"/>
            </a:endParaRPr>
          </a:p>
        </p:txBody>
      </p:sp>
      <p:sp>
        <p:nvSpPr>
          <p:cNvPr id="522" name="Google Shape;522;p60"/>
          <p:cNvSpPr txBox="1"/>
          <p:nvPr/>
        </p:nvSpPr>
        <p:spPr>
          <a:xfrm>
            <a:off x="1504075" y="3668200"/>
            <a:ext cx="2852700" cy="315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a:solidFill>
                  <a:srgbClr val="222222"/>
                </a:solidFill>
                <a:latin typeface="Nunito"/>
                <a:ea typeface="Nunito"/>
                <a:cs typeface="Nunito"/>
                <a:sym typeface="Nunito"/>
              </a:rPr>
              <a:t>Can you combine those charts in a two-column HTML page?</a:t>
            </a:r>
            <a:endParaRPr>
              <a:solidFill>
                <a:srgbClr val="222222"/>
              </a:solidFill>
              <a:latin typeface="Nunito"/>
              <a:ea typeface="Nunito"/>
              <a:cs typeface="Nunito"/>
              <a:sym typeface="Nunito"/>
            </a:endParaRPr>
          </a:p>
        </p:txBody>
      </p:sp>
      <p:sp>
        <p:nvSpPr>
          <p:cNvPr id="523" name="Google Shape;523;p60"/>
          <p:cNvSpPr/>
          <p:nvPr/>
        </p:nvSpPr>
        <p:spPr>
          <a:xfrm>
            <a:off x="5016475" y="2040889"/>
            <a:ext cx="386400" cy="400500"/>
          </a:xfrm>
          <a:prstGeom prst="ellipse">
            <a:avLst/>
          </a:prstGeom>
          <a:solidFill>
            <a:srgbClr val="E41F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60"/>
          <p:cNvSpPr txBox="1"/>
          <p:nvPr/>
        </p:nvSpPr>
        <p:spPr>
          <a:xfrm>
            <a:off x="5046187" y="2012533"/>
            <a:ext cx="327000" cy="45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lang="en" sz="2200">
                <a:solidFill>
                  <a:srgbClr val="FFFFFF"/>
                </a:solidFill>
                <a:latin typeface="Barlow Condensed"/>
                <a:ea typeface="Barlow Condensed"/>
                <a:cs typeface="Barlow Condensed"/>
                <a:sym typeface="Barlow Condensed"/>
              </a:rPr>
              <a:t>4</a:t>
            </a:r>
            <a:endParaRPr b="1" i="0" sz="2200" u="none" cap="none" strike="noStrike">
              <a:solidFill>
                <a:srgbClr val="FFFFFF"/>
              </a:solidFill>
              <a:latin typeface="Barlow Condensed"/>
              <a:ea typeface="Barlow Condensed"/>
              <a:cs typeface="Barlow Condensed"/>
              <a:sym typeface="Barlow Condensed"/>
            </a:endParaRPr>
          </a:p>
        </p:txBody>
      </p:sp>
      <p:sp>
        <p:nvSpPr>
          <p:cNvPr id="525" name="Google Shape;525;p60"/>
          <p:cNvSpPr/>
          <p:nvPr/>
        </p:nvSpPr>
        <p:spPr>
          <a:xfrm>
            <a:off x="5016475" y="2854539"/>
            <a:ext cx="386400" cy="400500"/>
          </a:xfrm>
          <a:prstGeom prst="ellipse">
            <a:avLst/>
          </a:prstGeom>
          <a:solidFill>
            <a:srgbClr val="E41F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60"/>
          <p:cNvSpPr txBox="1"/>
          <p:nvPr/>
        </p:nvSpPr>
        <p:spPr>
          <a:xfrm>
            <a:off x="5046187" y="2826183"/>
            <a:ext cx="327000" cy="45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lang="en" sz="2200">
                <a:solidFill>
                  <a:srgbClr val="FFFFFF"/>
                </a:solidFill>
                <a:latin typeface="Barlow Condensed"/>
                <a:ea typeface="Barlow Condensed"/>
                <a:cs typeface="Barlow Condensed"/>
                <a:sym typeface="Barlow Condensed"/>
              </a:rPr>
              <a:t>5</a:t>
            </a:r>
            <a:endParaRPr b="1" i="0" sz="2200" u="none" cap="none" strike="noStrike">
              <a:solidFill>
                <a:srgbClr val="FFFFFF"/>
              </a:solidFill>
              <a:latin typeface="Barlow Condensed"/>
              <a:ea typeface="Barlow Condensed"/>
              <a:cs typeface="Barlow Condensed"/>
              <a:sym typeface="Barlow Condensed"/>
            </a:endParaRPr>
          </a:p>
        </p:txBody>
      </p:sp>
      <p:sp>
        <p:nvSpPr>
          <p:cNvPr id="527" name="Google Shape;527;p60"/>
          <p:cNvSpPr txBox="1"/>
          <p:nvPr/>
        </p:nvSpPr>
        <p:spPr>
          <a:xfrm>
            <a:off x="5507575" y="2040900"/>
            <a:ext cx="2852700" cy="457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a:solidFill>
                  <a:srgbClr val="222222"/>
                </a:solidFill>
                <a:latin typeface="Nunito"/>
                <a:ea typeface="Nunito"/>
                <a:cs typeface="Nunito"/>
                <a:sym typeface="Nunito"/>
              </a:rPr>
              <a:t>The HTML files you've already sent will be in the same folder.</a:t>
            </a:r>
            <a:endParaRPr>
              <a:solidFill>
                <a:srgbClr val="222222"/>
              </a:solidFill>
              <a:latin typeface="Nunito"/>
              <a:ea typeface="Nunito"/>
              <a:cs typeface="Nunito"/>
              <a:sym typeface="Nunito"/>
            </a:endParaRPr>
          </a:p>
        </p:txBody>
      </p:sp>
      <p:sp>
        <p:nvSpPr>
          <p:cNvPr id="528" name="Google Shape;528;p60"/>
          <p:cNvSpPr txBox="1"/>
          <p:nvPr/>
        </p:nvSpPr>
        <p:spPr>
          <a:xfrm>
            <a:off x="5507575" y="2854550"/>
            <a:ext cx="3081300" cy="315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a:solidFill>
                  <a:srgbClr val="222222"/>
                </a:solidFill>
                <a:latin typeface="Nunito"/>
                <a:ea typeface="Nunito"/>
                <a:cs typeface="Nunito"/>
                <a:sym typeface="Nunito"/>
              </a:rPr>
              <a:t>I'd like to combine these into an interactive dashboard, perhaps one that I could host on GitHub Pages?</a:t>
            </a:r>
            <a:endParaRPr>
              <a:solidFill>
                <a:srgbClr val="222222"/>
              </a:solidFill>
              <a:latin typeface="Nunito"/>
              <a:ea typeface="Nunito"/>
              <a:cs typeface="Nunito"/>
              <a:sym typeface="Nunito"/>
            </a:endParaRPr>
          </a:p>
        </p:txBody>
      </p:sp>
      <p:sp>
        <p:nvSpPr>
          <p:cNvPr id="529" name="Google Shape;529;p60"/>
          <p:cNvSpPr txBox="1"/>
          <p:nvPr/>
        </p:nvSpPr>
        <p:spPr>
          <a:xfrm>
            <a:off x="1012987" y="2041421"/>
            <a:ext cx="327000" cy="45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rgbClr val="FFFFFF"/>
                </a:solidFill>
                <a:latin typeface="Barlow Condensed"/>
                <a:ea typeface="Barlow Condensed"/>
                <a:cs typeface="Barlow Condensed"/>
                <a:sym typeface="Barlow Condensed"/>
              </a:rPr>
              <a:t>1</a:t>
            </a:r>
            <a:endParaRPr b="1" i="0" sz="2200" u="none" cap="none" strike="noStrike">
              <a:solidFill>
                <a:srgbClr val="FFFFFF"/>
              </a:solidFill>
              <a:latin typeface="Barlow Condensed"/>
              <a:ea typeface="Barlow Condensed"/>
              <a:cs typeface="Barlow Condensed"/>
              <a:sym typeface="Barlow Condensed"/>
            </a:endParaRPr>
          </a:p>
        </p:txBody>
      </p:sp>
      <p:sp>
        <p:nvSpPr>
          <p:cNvPr id="530" name="Google Shape;530;p60"/>
          <p:cNvSpPr txBox="1"/>
          <p:nvPr/>
        </p:nvSpPr>
        <p:spPr>
          <a:xfrm>
            <a:off x="1474375" y="2062700"/>
            <a:ext cx="2852700" cy="457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a:solidFill>
                  <a:srgbClr val="222222"/>
                </a:solidFill>
                <a:latin typeface="Nunito"/>
                <a:ea typeface="Nunito"/>
                <a:cs typeface="Nunito"/>
                <a:sym typeface="Nunito"/>
              </a:rPr>
              <a:t>.show() isn't available because your environment is sandboxed.</a:t>
            </a:r>
            <a:endParaRPr>
              <a:solidFill>
                <a:srgbClr val="222222"/>
              </a:solidFill>
              <a:latin typeface="Nunito"/>
              <a:ea typeface="Nunito"/>
              <a:cs typeface="Nunito"/>
              <a:sym typeface="Nunito"/>
            </a:endParaRPr>
          </a:p>
        </p:txBody>
      </p:sp>
      <p:sp>
        <p:nvSpPr>
          <p:cNvPr id="531" name="Google Shape;531;p60"/>
          <p:cNvSpPr/>
          <p:nvPr/>
        </p:nvSpPr>
        <p:spPr>
          <a:xfrm>
            <a:off x="983275" y="2083964"/>
            <a:ext cx="386400" cy="400500"/>
          </a:xfrm>
          <a:prstGeom prst="ellipse">
            <a:avLst/>
          </a:prstGeom>
          <a:solidFill>
            <a:srgbClr val="E41F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60"/>
          <p:cNvSpPr txBox="1"/>
          <p:nvPr/>
        </p:nvSpPr>
        <p:spPr>
          <a:xfrm>
            <a:off x="1012987" y="2055608"/>
            <a:ext cx="327000" cy="45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rgbClr val="FFFFFF"/>
                </a:solidFill>
                <a:latin typeface="Barlow Condensed"/>
                <a:ea typeface="Barlow Condensed"/>
                <a:cs typeface="Barlow Condensed"/>
                <a:sym typeface="Barlow Condensed"/>
              </a:rPr>
              <a:t>1</a:t>
            </a:r>
            <a:endParaRPr b="1" i="0" sz="2200" u="none" cap="none" strike="noStrike">
              <a:solidFill>
                <a:srgbClr val="FFFFFF"/>
              </a:solidFill>
              <a:latin typeface="Barlow Condensed"/>
              <a:ea typeface="Barlow Condensed"/>
              <a:cs typeface="Barlow Condensed"/>
              <a:sym typeface="Barlow Condense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61"/>
          <p:cNvSpPr txBox="1"/>
          <p:nvPr>
            <p:ph type="ctrTitle"/>
          </p:nvPr>
        </p:nvSpPr>
        <p:spPr>
          <a:xfrm>
            <a:off x="1028700" y="3520150"/>
            <a:ext cx="6174600" cy="55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Data Visualization</a:t>
            </a:r>
            <a:endParaRPr>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1" name="Shape 541"/>
        <p:cNvGrpSpPr/>
        <p:nvPr/>
      </p:nvGrpSpPr>
      <p:grpSpPr>
        <a:xfrm>
          <a:off x="0" y="0"/>
          <a:ext cx="0" cy="0"/>
          <a:chOff x="0" y="0"/>
          <a:chExt cx="0" cy="0"/>
        </a:xfrm>
      </p:grpSpPr>
      <p:sp>
        <p:nvSpPr>
          <p:cNvPr id="542" name="Google Shape;542;p62"/>
          <p:cNvSpPr txBox="1"/>
          <p:nvPr>
            <p:ph idx="1" type="body"/>
          </p:nvPr>
        </p:nvSpPr>
        <p:spPr>
          <a:xfrm>
            <a:off x="1665213" y="3524375"/>
            <a:ext cx="3826500" cy="4572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a:t>What data visualization project could you initiate next Monday?</a:t>
            </a:r>
            <a:endParaRPr sz="1400"/>
          </a:p>
        </p:txBody>
      </p:sp>
      <p:sp>
        <p:nvSpPr>
          <p:cNvPr id="543" name="Google Shape;543;p62"/>
          <p:cNvSpPr txBox="1"/>
          <p:nvPr>
            <p:ph idx="4294967295" type="subTitle"/>
          </p:nvPr>
        </p:nvSpPr>
        <p:spPr>
          <a:xfrm>
            <a:off x="1665125" y="2790100"/>
            <a:ext cx="3826500" cy="4572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a:t>What difficulties did you encounter, and how did you overcome them?</a:t>
            </a:r>
            <a:endParaRPr sz="1400"/>
          </a:p>
        </p:txBody>
      </p:sp>
      <p:sp>
        <p:nvSpPr>
          <p:cNvPr id="544" name="Google Shape;544;p62"/>
          <p:cNvSpPr txBox="1"/>
          <p:nvPr>
            <p:ph type="title"/>
          </p:nvPr>
        </p:nvSpPr>
        <p:spPr>
          <a:xfrm>
            <a:off x="1142200" y="457200"/>
            <a:ext cx="4798800" cy="41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Reflection: Data Visualization</a:t>
            </a:r>
            <a:endParaRPr/>
          </a:p>
        </p:txBody>
      </p:sp>
      <p:sp>
        <p:nvSpPr>
          <p:cNvPr id="545" name="Google Shape;545;p62"/>
          <p:cNvSpPr/>
          <p:nvPr/>
        </p:nvSpPr>
        <p:spPr>
          <a:xfrm>
            <a:off x="1142150" y="1900075"/>
            <a:ext cx="376500" cy="376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Barlow Condensed"/>
                <a:ea typeface="Barlow Condensed"/>
                <a:cs typeface="Barlow Condensed"/>
                <a:sym typeface="Barlow Condensed"/>
              </a:rPr>
              <a:t>1</a:t>
            </a:r>
            <a:endParaRPr b="1" sz="1600">
              <a:solidFill>
                <a:schemeClr val="lt1"/>
              </a:solidFill>
              <a:latin typeface="Barlow Condensed"/>
              <a:ea typeface="Barlow Condensed"/>
              <a:cs typeface="Barlow Condensed"/>
              <a:sym typeface="Barlow Condensed"/>
            </a:endParaRPr>
          </a:p>
        </p:txBody>
      </p:sp>
      <p:sp>
        <p:nvSpPr>
          <p:cNvPr id="546" name="Google Shape;546;p62"/>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47" name="Google Shape;547;p62"/>
          <p:cNvSpPr/>
          <p:nvPr/>
        </p:nvSpPr>
        <p:spPr>
          <a:xfrm>
            <a:off x="1142100" y="2790100"/>
            <a:ext cx="376500" cy="376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Barlow Condensed"/>
                <a:ea typeface="Barlow Condensed"/>
                <a:cs typeface="Barlow Condensed"/>
                <a:sym typeface="Barlow Condensed"/>
              </a:rPr>
              <a:t>2</a:t>
            </a:r>
            <a:endParaRPr b="1" sz="1600">
              <a:solidFill>
                <a:schemeClr val="lt1"/>
              </a:solidFill>
              <a:latin typeface="Barlow Condensed"/>
              <a:ea typeface="Barlow Condensed"/>
              <a:cs typeface="Barlow Condensed"/>
              <a:sym typeface="Barlow Condensed"/>
            </a:endParaRPr>
          </a:p>
        </p:txBody>
      </p:sp>
      <p:sp>
        <p:nvSpPr>
          <p:cNvPr id="548" name="Google Shape;548;p62"/>
          <p:cNvSpPr/>
          <p:nvPr/>
        </p:nvSpPr>
        <p:spPr>
          <a:xfrm>
            <a:off x="1142188" y="3564725"/>
            <a:ext cx="376500" cy="376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Barlow Condensed"/>
                <a:ea typeface="Barlow Condensed"/>
                <a:cs typeface="Barlow Condensed"/>
                <a:sym typeface="Barlow Condensed"/>
              </a:rPr>
              <a:t>3</a:t>
            </a:r>
            <a:endParaRPr b="1" sz="1600">
              <a:solidFill>
                <a:schemeClr val="lt1"/>
              </a:solidFill>
              <a:latin typeface="Barlow Condensed"/>
              <a:ea typeface="Barlow Condensed"/>
              <a:cs typeface="Barlow Condensed"/>
              <a:sym typeface="Barlow Condensed"/>
            </a:endParaRPr>
          </a:p>
        </p:txBody>
      </p:sp>
      <p:sp>
        <p:nvSpPr>
          <p:cNvPr id="549" name="Google Shape;549;p62"/>
          <p:cNvSpPr txBox="1"/>
          <p:nvPr>
            <p:ph idx="1" type="body"/>
          </p:nvPr>
        </p:nvSpPr>
        <p:spPr>
          <a:xfrm>
            <a:off x="1665175" y="1900075"/>
            <a:ext cx="3826500" cy="4572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a:t>Can you think of a recent project where the data visualization skills you learned today could have made a significant impact?</a:t>
            </a:r>
            <a:endParaRPr sz="1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1" name="Shape 301"/>
        <p:cNvGrpSpPr/>
        <p:nvPr/>
      </p:nvGrpSpPr>
      <p:grpSpPr>
        <a:xfrm>
          <a:off x="0" y="0"/>
          <a:ext cx="0" cy="0"/>
          <a:chOff x="0" y="0"/>
          <a:chExt cx="0" cy="0"/>
        </a:xfrm>
      </p:grpSpPr>
      <p:sp>
        <p:nvSpPr>
          <p:cNvPr id="302" name="Google Shape;302;p39"/>
          <p:cNvSpPr txBox="1"/>
          <p:nvPr>
            <p:ph type="title"/>
          </p:nvPr>
        </p:nvSpPr>
        <p:spPr>
          <a:xfrm>
            <a:off x="1028700" y="76200"/>
            <a:ext cx="74178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400"/>
              <a:t>Teaching Guide:</a:t>
            </a:r>
            <a:endParaRPr sz="2400"/>
          </a:p>
        </p:txBody>
      </p:sp>
      <p:sp>
        <p:nvSpPr>
          <p:cNvPr id="303" name="Google Shape;303;p39"/>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304" name="Google Shape;304;p39"/>
          <p:cNvGraphicFramePr/>
          <p:nvPr/>
        </p:nvGraphicFramePr>
        <p:xfrm>
          <a:off x="1028688" y="533400"/>
          <a:ext cx="3000000" cy="3000000"/>
        </p:xfrm>
        <a:graphic>
          <a:graphicData uri="http://schemas.openxmlformats.org/drawingml/2006/table">
            <a:tbl>
              <a:tblPr>
                <a:noFill/>
                <a:tableStyleId>{BA4C106E-5A79-4F4B-838A-D02441BE3DC2}</a:tableStyleId>
              </a:tblPr>
              <a:tblGrid>
                <a:gridCol w="2233550"/>
                <a:gridCol w="5551725"/>
              </a:tblGrid>
              <a:tr h="422925">
                <a:tc>
                  <a:txBody>
                    <a:bodyPr/>
                    <a:lstStyle/>
                    <a:p>
                      <a:pPr indent="0" lvl="0" marL="0" rtl="0" algn="ctr">
                        <a:spcBef>
                          <a:spcPts val="0"/>
                        </a:spcBef>
                        <a:spcAft>
                          <a:spcPts val="0"/>
                        </a:spcAft>
                        <a:buNone/>
                      </a:pPr>
                      <a:r>
                        <a:rPr lang="en" sz="1500">
                          <a:solidFill>
                            <a:schemeClr val="lt1"/>
                          </a:solidFill>
                          <a:latin typeface="Barlow Semi Condensed SemiBold"/>
                          <a:ea typeface="Barlow Semi Condensed SemiBold"/>
                          <a:cs typeface="Barlow Semi Condensed SemiBold"/>
                          <a:sym typeface="Barlow Semi Condensed SemiBold"/>
                        </a:rPr>
                        <a:t>Title</a:t>
                      </a:r>
                      <a:endParaRPr sz="1500">
                        <a:solidFill>
                          <a:schemeClr val="lt1"/>
                        </a:solidFill>
                        <a:latin typeface="Barlow Semi Condensed SemiBold"/>
                        <a:ea typeface="Barlow Semi Condensed SemiBold"/>
                        <a:cs typeface="Barlow Semi Condensed SemiBold"/>
                        <a:sym typeface="Barlow Semi Condensed SemiBold"/>
                      </a:endParaRPr>
                    </a:p>
                  </a:txBody>
                  <a:tcPr marT="91425" marB="91425" marR="91425" marL="91425">
                    <a:solidFill>
                      <a:schemeClr val="dk1"/>
                    </a:solidFill>
                  </a:tcPr>
                </a:tc>
                <a:tc>
                  <a:txBody>
                    <a:bodyPr/>
                    <a:lstStyle/>
                    <a:p>
                      <a:pPr indent="0" lvl="0" marL="0" rtl="0" algn="ctr">
                        <a:spcBef>
                          <a:spcPts val="0"/>
                        </a:spcBef>
                        <a:spcAft>
                          <a:spcPts val="0"/>
                        </a:spcAft>
                        <a:buNone/>
                      </a:pPr>
                      <a:r>
                        <a:rPr lang="en" sz="1500">
                          <a:solidFill>
                            <a:schemeClr val="lt1"/>
                          </a:solidFill>
                          <a:latin typeface="Barlow Semi Condensed SemiBold"/>
                          <a:ea typeface="Barlow Semi Condensed SemiBold"/>
                          <a:cs typeface="Barlow Semi Condensed SemiBold"/>
                          <a:sym typeface="Barlow Semi Condensed SemiBold"/>
                        </a:rPr>
                        <a:t>What to Do</a:t>
                      </a:r>
                      <a:endParaRPr sz="1500">
                        <a:solidFill>
                          <a:schemeClr val="lt1"/>
                        </a:solidFill>
                        <a:latin typeface="Barlow Semi Condensed SemiBold"/>
                        <a:ea typeface="Barlow Semi Condensed SemiBold"/>
                        <a:cs typeface="Barlow Semi Condensed SemiBold"/>
                        <a:sym typeface="Barlow Semi Condensed SemiBold"/>
                      </a:endParaRPr>
                    </a:p>
                  </a:txBody>
                  <a:tcPr marT="91425" marB="91425" marR="91425" marL="91425">
                    <a:solidFill>
                      <a:schemeClr val="dk1"/>
                    </a:solidFill>
                  </a:tcPr>
                </a:tc>
              </a:tr>
              <a:tr h="521825">
                <a:tc>
                  <a:txBody>
                    <a:bodyPr/>
                    <a:lstStyle/>
                    <a:p>
                      <a:pPr indent="0" lvl="0" marL="91440" marR="91440" rtl="0" algn="l">
                        <a:lnSpc>
                          <a:spcPct val="115000"/>
                        </a:lnSpc>
                        <a:spcBef>
                          <a:spcPts val="0"/>
                        </a:spcBef>
                        <a:spcAft>
                          <a:spcPts val="0"/>
                        </a:spcAft>
                        <a:buNone/>
                      </a:pPr>
                      <a:r>
                        <a:rPr lang="en" sz="900">
                          <a:latin typeface="Nunito"/>
                          <a:ea typeface="Nunito"/>
                          <a:cs typeface="Nunito"/>
                          <a:sym typeface="Nunito"/>
                        </a:rPr>
                        <a:t>Learning Objective Slides</a:t>
                      </a:r>
                      <a:endParaRPr sz="900">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solidFill>
                      <a:srgbClr val="FFFFFF"/>
                    </a:solidFill>
                  </a:tcPr>
                </a:tc>
                <a:tc>
                  <a:txBody>
                    <a:bodyPr/>
                    <a:lstStyle/>
                    <a:p>
                      <a:pPr indent="0" lvl="0" marL="91440" marR="91440" rtl="0" algn="l">
                        <a:lnSpc>
                          <a:spcPct val="115000"/>
                        </a:lnSpc>
                        <a:spcBef>
                          <a:spcPts val="0"/>
                        </a:spcBef>
                        <a:spcAft>
                          <a:spcPts val="0"/>
                        </a:spcAft>
                        <a:buClr>
                          <a:srgbClr val="000000"/>
                        </a:buClr>
                        <a:buSzPts val="1100"/>
                        <a:buFont typeface="Arial"/>
                        <a:buNone/>
                      </a:pPr>
                      <a:r>
                        <a:rPr lang="en" sz="900">
                          <a:latin typeface="Nunito"/>
                          <a:ea typeface="Nunito"/>
                          <a:cs typeface="Nunito"/>
                          <a:sym typeface="Nunito"/>
                        </a:rPr>
                        <a:t>Pause to unpack the learning objectives and prime students for the lesson. This is a crucial step in the learning process and gives participants time to build context and activate any prior knowledge.</a:t>
                      </a:r>
                      <a:endParaRPr b="1" sz="900">
                        <a:solidFill>
                          <a:srgbClr val="000000"/>
                        </a:solidFill>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solidFill>
                      <a:srgbClr val="FFFFFF"/>
                    </a:solidFill>
                  </a:tcPr>
                </a:tc>
              </a:tr>
              <a:tr h="687250">
                <a:tc>
                  <a:txBody>
                    <a:bodyPr/>
                    <a:lstStyle/>
                    <a:p>
                      <a:pPr indent="0" lvl="0" marL="91440" marR="91440" rtl="0" algn="l">
                        <a:spcBef>
                          <a:spcPts val="0"/>
                        </a:spcBef>
                        <a:spcAft>
                          <a:spcPts val="0"/>
                        </a:spcAft>
                        <a:buNone/>
                      </a:pPr>
                      <a:r>
                        <a:rPr lang="en" sz="900">
                          <a:latin typeface="Nunito"/>
                          <a:ea typeface="Nunito"/>
                          <a:cs typeface="Nunito"/>
                          <a:sym typeface="Nunito"/>
                        </a:rPr>
                        <a:t>Solo Activities</a:t>
                      </a:r>
                      <a:endParaRPr sz="9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148589" lvl="0" marL="365760" marR="91440" rtl="0" algn="l">
                        <a:lnSpc>
                          <a:spcPct val="115000"/>
                        </a:lnSpc>
                        <a:spcBef>
                          <a:spcPts val="0"/>
                        </a:spcBef>
                        <a:spcAft>
                          <a:spcPts val="0"/>
                        </a:spcAft>
                        <a:buSzPts val="900"/>
                        <a:buFont typeface="Nunito"/>
                        <a:buChar char="●"/>
                      </a:pPr>
                      <a:r>
                        <a:rPr lang="en" sz="900">
                          <a:latin typeface="Nunito"/>
                          <a:ea typeface="Nunito"/>
                          <a:cs typeface="Nunito"/>
                          <a:sym typeface="Nunito"/>
                        </a:rPr>
                        <a:t>For solo activities, you can choose to put people in group breakout rooms (to create the “table” group that they would be in in a physical setting) or allow students to work independently in the main session.</a:t>
                      </a:r>
                      <a:endParaRPr b="1" sz="900">
                        <a:solidFill>
                          <a:srgbClr val="000000"/>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1294275">
                <a:tc>
                  <a:txBody>
                    <a:bodyPr/>
                    <a:lstStyle/>
                    <a:p>
                      <a:pPr indent="0" lvl="0" marL="91440" marR="91440" rtl="0" algn="l">
                        <a:lnSpc>
                          <a:spcPct val="115000"/>
                        </a:lnSpc>
                        <a:spcBef>
                          <a:spcPts val="0"/>
                        </a:spcBef>
                        <a:spcAft>
                          <a:spcPts val="0"/>
                        </a:spcAft>
                        <a:buNone/>
                      </a:pPr>
                      <a:r>
                        <a:rPr lang="en" sz="900">
                          <a:latin typeface="Nunito"/>
                          <a:ea typeface="Nunito"/>
                          <a:cs typeface="Nunito"/>
                          <a:sym typeface="Nunito"/>
                        </a:rPr>
                        <a:t>Group and Partner Discussions and Exercises (Remote)</a:t>
                      </a:r>
                      <a:endParaRPr sz="900">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91440" marR="91440" rtl="0" algn="l">
                        <a:lnSpc>
                          <a:spcPct val="100000"/>
                        </a:lnSpc>
                        <a:spcBef>
                          <a:spcPts val="0"/>
                        </a:spcBef>
                        <a:spcAft>
                          <a:spcPts val="0"/>
                        </a:spcAft>
                        <a:buNone/>
                      </a:pPr>
                      <a:r>
                        <a:rPr b="1" lang="en" sz="900">
                          <a:solidFill>
                            <a:srgbClr val="000000"/>
                          </a:solidFill>
                          <a:latin typeface="Nunito"/>
                          <a:ea typeface="Nunito"/>
                          <a:cs typeface="Nunito"/>
                          <a:sym typeface="Nunito"/>
                        </a:rPr>
                        <a:t>Creating Breakout Rooms — Group and Partner Exercises </a:t>
                      </a:r>
                      <a:endParaRPr b="1" sz="900">
                        <a:solidFill>
                          <a:srgbClr val="000000"/>
                        </a:solidFill>
                        <a:latin typeface="Nunito"/>
                        <a:ea typeface="Nunito"/>
                        <a:cs typeface="Nunito"/>
                        <a:sym typeface="Nunito"/>
                      </a:endParaRPr>
                    </a:p>
                    <a:p>
                      <a:pPr indent="-146304" lvl="0" marL="374904" marR="182880" rtl="0" algn="l">
                        <a:lnSpc>
                          <a:spcPct val="115000"/>
                        </a:lnSpc>
                        <a:spcBef>
                          <a:spcPts val="1000"/>
                        </a:spcBef>
                        <a:spcAft>
                          <a:spcPts val="0"/>
                        </a:spcAft>
                        <a:buClr>
                          <a:srgbClr val="000000"/>
                        </a:buClr>
                        <a:buSzPts val="900"/>
                        <a:buFont typeface="Nunito"/>
                        <a:buChar char="●"/>
                      </a:pPr>
                      <a:r>
                        <a:rPr lang="en" sz="900">
                          <a:solidFill>
                            <a:srgbClr val="000000"/>
                          </a:solidFill>
                          <a:latin typeface="Nunito"/>
                          <a:ea typeface="Nunito"/>
                          <a:cs typeface="Nunito"/>
                          <a:sym typeface="Nunito"/>
                        </a:rPr>
                        <a:t>Set up breakout rooms for pairs/groups. </a:t>
                      </a:r>
                      <a:endParaRPr sz="900">
                        <a:latin typeface="Nunito"/>
                        <a:ea typeface="Nunito"/>
                        <a:cs typeface="Nunito"/>
                        <a:sym typeface="Nunito"/>
                      </a:endParaRPr>
                    </a:p>
                    <a:p>
                      <a:pPr indent="-146304" lvl="0" marL="374904" marR="182880" rtl="0" algn="l">
                        <a:lnSpc>
                          <a:spcPct val="115000"/>
                        </a:lnSpc>
                        <a:spcBef>
                          <a:spcPts val="0"/>
                        </a:spcBef>
                        <a:spcAft>
                          <a:spcPts val="0"/>
                        </a:spcAft>
                        <a:buClr>
                          <a:srgbClr val="000000"/>
                        </a:buClr>
                        <a:buSzPts val="900"/>
                        <a:buFont typeface="Nunito"/>
                        <a:buChar char="●"/>
                      </a:pPr>
                      <a:r>
                        <a:rPr lang="en" sz="900" u="sng">
                          <a:solidFill>
                            <a:schemeClr val="hlink"/>
                          </a:solidFill>
                          <a:latin typeface="Nunito"/>
                          <a:ea typeface="Nunito"/>
                          <a:cs typeface="Nunito"/>
                          <a:sym typeface="Nunito"/>
                          <a:hlinkClick r:id="rId3"/>
                        </a:rPr>
                        <a:t>Broadcast</a:t>
                      </a:r>
                      <a:r>
                        <a:rPr lang="en" sz="900">
                          <a:latin typeface="Nunito"/>
                          <a:ea typeface="Nunito"/>
                          <a:cs typeface="Nunito"/>
                          <a:sym typeface="Nunito"/>
                        </a:rPr>
                        <a:t> directions and discussion questions to all breakout rooms.</a:t>
                      </a:r>
                      <a:endParaRPr sz="900">
                        <a:latin typeface="Nunito"/>
                        <a:ea typeface="Nunito"/>
                        <a:cs typeface="Nunito"/>
                        <a:sym typeface="Nunito"/>
                      </a:endParaRPr>
                    </a:p>
                    <a:p>
                      <a:pPr indent="-146304" lvl="0" marL="374904" marR="182880" rtl="0" algn="l">
                        <a:lnSpc>
                          <a:spcPct val="115000"/>
                        </a:lnSpc>
                        <a:spcBef>
                          <a:spcPts val="0"/>
                        </a:spcBef>
                        <a:spcAft>
                          <a:spcPts val="0"/>
                        </a:spcAft>
                        <a:buClr>
                          <a:srgbClr val="000000"/>
                        </a:buClr>
                        <a:buSzPts val="900"/>
                        <a:buFont typeface="Nunito"/>
                        <a:buChar char="●"/>
                      </a:pPr>
                      <a:r>
                        <a:rPr lang="en" sz="900">
                          <a:solidFill>
                            <a:srgbClr val="000000"/>
                          </a:solidFill>
                          <a:latin typeface="Nunito"/>
                          <a:ea typeface="Nunito"/>
                          <a:cs typeface="Nunito"/>
                          <a:sym typeface="Nunito"/>
                        </a:rPr>
                        <a:t>At the 60-second</a:t>
                      </a:r>
                      <a:r>
                        <a:rPr lang="en" sz="900">
                          <a:latin typeface="Nunito"/>
                          <a:ea typeface="Nunito"/>
                          <a:cs typeface="Nunito"/>
                          <a:sym typeface="Nunito"/>
                        </a:rPr>
                        <a:t>s-left </a:t>
                      </a:r>
                      <a:r>
                        <a:rPr lang="en" sz="900">
                          <a:solidFill>
                            <a:srgbClr val="000000"/>
                          </a:solidFill>
                          <a:latin typeface="Nunito"/>
                          <a:ea typeface="Nunito"/>
                          <a:cs typeface="Nunito"/>
                          <a:sym typeface="Nunito"/>
                        </a:rPr>
                        <a:t>mark, </a:t>
                      </a:r>
                      <a:r>
                        <a:rPr lang="en" sz="900">
                          <a:latin typeface="Nunito"/>
                          <a:ea typeface="Nunito"/>
                          <a:cs typeface="Nunito"/>
                          <a:sym typeface="Nunito"/>
                        </a:rPr>
                        <a:t>broadcast</a:t>
                      </a:r>
                      <a:r>
                        <a:rPr lang="en" sz="900">
                          <a:solidFill>
                            <a:srgbClr val="000000"/>
                          </a:solidFill>
                          <a:latin typeface="Nunito"/>
                          <a:ea typeface="Nunito"/>
                          <a:cs typeface="Nunito"/>
                          <a:sym typeface="Nunito"/>
                        </a:rPr>
                        <a:t> a message to all rooms: “Start to wrap up your discussions. Rooms will close in one minute!”</a:t>
                      </a:r>
                      <a:endParaRPr sz="900">
                        <a:solidFill>
                          <a:srgbClr val="000000"/>
                        </a:solidFill>
                        <a:latin typeface="Nunito"/>
                        <a:ea typeface="Nunito"/>
                        <a:cs typeface="Nunito"/>
                        <a:sym typeface="Nunito"/>
                      </a:endParaRPr>
                    </a:p>
                    <a:p>
                      <a:pPr indent="-146304" lvl="0" marL="374904" marR="182880" rtl="0" algn="l">
                        <a:lnSpc>
                          <a:spcPct val="115000"/>
                        </a:lnSpc>
                        <a:spcBef>
                          <a:spcPts val="0"/>
                        </a:spcBef>
                        <a:spcAft>
                          <a:spcPts val="0"/>
                        </a:spcAft>
                        <a:buClr>
                          <a:srgbClr val="000000"/>
                        </a:buClr>
                        <a:buSzPts val="900"/>
                        <a:buFont typeface="Nunito"/>
                        <a:buChar char="●"/>
                      </a:pPr>
                      <a:r>
                        <a:rPr lang="en" sz="900">
                          <a:solidFill>
                            <a:srgbClr val="000000"/>
                          </a:solidFill>
                          <a:latin typeface="Nunito"/>
                          <a:ea typeface="Nunito"/>
                          <a:cs typeface="Nunito"/>
                          <a:sym typeface="Nunito"/>
                        </a:rPr>
                        <a:t>Move around from breakout room to breakout room to “walk around the classroom.”</a:t>
                      </a:r>
                      <a:endParaRPr b="1" sz="900">
                        <a:solidFill>
                          <a:srgbClr val="000000"/>
                        </a:solidFill>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1519450">
                <a:tc>
                  <a:txBody>
                    <a:bodyPr/>
                    <a:lstStyle/>
                    <a:p>
                      <a:pPr indent="0" lvl="0" marL="91440" marR="91440" rtl="0" algn="l">
                        <a:lnSpc>
                          <a:spcPct val="115000"/>
                        </a:lnSpc>
                        <a:spcBef>
                          <a:spcPts val="0"/>
                        </a:spcBef>
                        <a:spcAft>
                          <a:spcPts val="0"/>
                        </a:spcAft>
                        <a:buNone/>
                      </a:pPr>
                      <a:r>
                        <a:rPr lang="en" sz="900">
                          <a:latin typeface="Nunito"/>
                          <a:ea typeface="Nunito"/>
                          <a:cs typeface="Nunito"/>
                          <a:sym typeface="Nunito"/>
                        </a:rPr>
                        <a:t>Group and Partner Discussions and Exercises (In Person)</a:t>
                      </a:r>
                      <a:endParaRPr sz="1100">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solidFill>
                      <a:srgbClr val="FFFFFF"/>
                    </a:solidFill>
                  </a:tcPr>
                </a:tc>
                <a:tc>
                  <a:txBody>
                    <a:bodyPr/>
                    <a:lstStyle/>
                    <a:p>
                      <a:pPr indent="0" lvl="0" marL="0" marR="182880" rtl="0" algn="l">
                        <a:lnSpc>
                          <a:spcPct val="115000"/>
                        </a:lnSpc>
                        <a:spcBef>
                          <a:spcPts val="0"/>
                        </a:spcBef>
                        <a:spcAft>
                          <a:spcPts val="0"/>
                        </a:spcAft>
                        <a:buNone/>
                      </a:pPr>
                      <a:r>
                        <a:rPr b="1" lang="en" sz="900">
                          <a:latin typeface="Nunito"/>
                          <a:ea typeface="Nunito"/>
                          <a:cs typeface="Nunito"/>
                          <a:sym typeface="Nunito"/>
                        </a:rPr>
                        <a:t>Facilitating Group and Partner Discussions and Exercises — Live Classroom</a:t>
                      </a:r>
                      <a:endParaRPr b="1" sz="900">
                        <a:latin typeface="Nunito"/>
                        <a:ea typeface="Nunito"/>
                        <a:cs typeface="Nunito"/>
                        <a:sym typeface="Nunito"/>
                      </a:endParaRPr>
                    </a:p>
                    <a:p>
                      <a:pPr indent="-285750" lvl="0" marL="457200" marR="182880" rtl="0" algn="l">
                        <a:lnSpc>
                          <a:spcPct val="115000"/>
                        </a:lnSpc>
                        <a:spcBef>
                          <a:spcPts val="0"/>
                        </a:spcBef>
                        <a:spcAft>
                          <a:spcPts val="0"/>
                        </a:spcAft>
                        <a:buSzPts val="900"/>
                        <a:buFont typeface="Nunito"/>
                        <a:buChar char="●"/>
                      </a:pPr>
                      <a:r>
                        <a:rPr lang="en" sz="900">
                          <a:latin typeface="Nunito"/>
                          <a:ea typeface="Nunito"/>
                          <a:cs typeface="Nunito"/>
                          <a:sym typeface="Nunito"/>
                        </a:rPr>
                        <a:t>Arrange the room prior to the session to create a conducive environment for group work. </a:t>
                      </a:r>
                      <a:endParaRPr sz="900">
                        <a:latin typeface="Nunito"/>
                        <a:ea typeface="Nunito"/>
                        <a:cs typeface="Nunito"/>
                        <a:sym typeface="Nunito"/>
                      </a:endParaRPr>
                    </a:p>
                    <a:p>
                      <a:pPr indent="-285750" lvl="0" marL="457200" marR="182880" rtl="0" algn="l">
                        <a:lnSpc>
                          <a:spcPct val="115000"/>
                        </a:lnSpc>
                        <a:spcBef>
                          <a:spcPts val="0"/>
                        </a:spcBef>
                        <a:spcAft>
                          <a:spcPts val="0"/>
                        </a:spcAft>
                        <a:buSzPts val="900"/>
                        <a:buFont typeface="Nunito"/>
                        <a:buChar char="●"/>
                      </a:pPr>
                      <a:r>
                        <a:rPr lang="en" sz="900">
                          <a:latin typeface="Nunito"/>
                          <a:ea typeface="Nunito"/>
                          <a:cs typeface="Nunito"/>
                          <a:sym typeface="Nunito"/>
                        </a:rPr>
                        <a:t>Provide clear, concise instructions verbally </a:t>
                      </a:r>
                      <a:r>
                        <a:rPr b="1" lang="en" sz="900">
                          <a:latin typeface="Nunito"/>
                          <a:ea typeface="Nunito"/>
                          <a:cs typeface="Nunito"/>
                          <a:sym typeface="Nunito"/>
                        </a:rPr>
                        <a:t>and</a:t>
                      </a:r>
                      <a:r>
                        <a:rPr lang="en" sz="900">
                          <a:latin typeface="Nunito"/>
                          <a:ea typeface="Nunito"/>
                          <a:cs typeface="Nunito"/>
                          <a:sym typeface="Nunito"/>
                        </a:rPr>
                        <a:t> on a handout or slide for the exercise, ensuring that all participants are aware of the goals and the time allocated.</a:t>
                      </a:r>
                      <a:endParaRPr sz="900">
                        <a:latin typeface="Nunito"/>
                        <a:ea typeface="Nunito"/>
                        <a:cs typeface="Nunito"/>
                        <a:sym typeface="Nunito"/>
                      </a:endParaRPr>
                    </a:p>
                    <a:p>
                      <a:pPr indent="-285750" lvl="0" marL="457200" marR="182880" rtl="0" algn="l">
                        <a:lnSpc>
                          <a:spcPct val="115000"/>
                        </a:lnSpc>
                        <a:spcBef>
                          <a:spcPts val="0"/>
                        </a:spcBef>
                        <a:spcAft>
                          <a:spcPts val="0"/>
                        </a:spcAft>
                        <a:buSzPts val="900"/>
                        <a:buFont typeface="Nunito"/>
                        <a:buChar char="●"/>
                      </a:pPr>
                      <a:r>
                        <a:rPr lang="en" sz="900">
                          <a:latin typeface="Nunito"/>
                          <a:ea typeface="Nunito"/>
                          <a:cs typeface="Nunito"/>
                          <a:sym typeface="Nunito"/>
                        </a:rPr>
                        <a:t>Circulate around the room to engage with groups</a:t>
                      </a:r>
                      <a:endParaRPr sz="900">
                        <a:latin typeface="Nunito"/>
                        <a:ea typeface="Nunito"/>
                        <a:cs typeface="Nunito"/>
                        <a:sym typeface="Nunito"/>
                      </a:endParaRPr>
                    </a:p>
                    <a:p>
                      <a:pPr indent="-285750" lvl="0" marL="457200" marR="182880" rtl="0" algn="l">
                        <a:lnSpc>
                          <a:spcPct val="115000"/>
                        </a:lnSpc>
                        <a:spcBef>
                          <a:spcPts val="0"/>
                        </a:spcBef>
                        <a:spcAft>
                          <a:spcPts val="0"/>
                        </a:spcAft>
                        <a:buSzPts val="900"/>
                        <a:buFont typeface="Nunito"/>
                        <a:buChar char="●"/>
                      </a:pPr>
                      <a:r>
                        <a:rPr lang="en" sz="900">
                          <a:latin typeface="Nunito"/>
                          <a:ea typeface="Nunito"/>
                          <a:cs typeface="Nunito"/>
                          <a:sym typeface="Nunito"/>
                        </a:rPr>
                        <a:t>Display a timer or announce when there is 1 min remaining</a:t>
                      </a:r>
                      <a:endParaRPr sz="900">
                        <a:latin typeface="Nunito"/>
                        <a:ea typeface="Nunito"/>
                        <a:cs typeface="Nunito"/>
                        <a:sym typeface="Nunito"/>
                      </a:endParaRPr>
                    </a:p>
                    <a:p>
                      <a:pPr indent="-285750" lvl="0" marL="457200" marR="182880" rtl="0" algn="l">
                        <a:lnSpc>
                          <a:spcPct val="115000"/>
                        </a:lnSpc>
                        <a:spcBef>
                          <a:spcPts val="0"/>
                        </a:spcBef>
                        <a:spcAft>
                          <a:spcPts val="0"/>
                        </a:spcAft>
                        <a:buSzPts val="900"/>
                        <a:buFont typeface="Nunito"/>
                        <a:buChar char="●"/>
                      </a:pPr>
                      <a:r>
                        <a:rPr lang="en" sz="900">
                          <a:latin typeface="Nunito"/>
                          <a:ea typeface="Nunito"/>
                          <a:cs typeface="Nunito"/>
                          <a:sym typeface="Nunito"/>
                        </a:rPr>
                        <a:t>Facilitate the sharing of group conclusions or discussion points with the whole class, ensuring that each group has a voice.</a:t>
                      </a:r>
                      <a:endParaRPr sz="900">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solidFill>
                      <a:srgbClr val="FFFFFF"/>
                    </a:solidFill>
                  </a:tcPr>
                </a:tc>
              </a:tr>
            </a:tbl>
          </a:graphicData>
        </a:graphic>
      </p:graphicFrame>
      <p:sp>
        <p:nvSpPr>
          <p:cNvPr id="305" name="Google Shape;305;p39"/>
          <p:cNvSpPr txBox="1"/>
          <p:nvPr/>
        </p:nvSpPr>
        <p:spPr>
          <a:xfrm>
            <a:off x="2849175" y="57000"/>
            <a:ext cx="6996300" cy="400200"/>
          </a:xfrm>
          <a:prstGeom prst="rect">
            <a:avLst/>
          </a:prstGeom>
          <a:noFill/>
          <a:ln>
            <a:noFill/>
          </a:ln>
        </p:spPr>
        <p:txBody>
          <a:bodyPr anchorCtr="0" anchor="b" bIns="91425" lIns="0"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Use the following quick tips for instructional guidance. </a:t>
            </a:r>
            <a:endParaRPr>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0"/>
          <p:cNvSpPr txBox="1"/>
          <p:nvPr>
            <p:ph type="ctrTitle"/>
          </p:nvPr>
        </p:nvSpPr>
        <p:spPr>
          <a:xfrm>
            <a:off x="457200" y="3383050"/>
            <a:ext cx="6428700" cy="55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Data Visualizations with Al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1"/>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16" name="Google Shape;316;p41"/>
          <p:cNvSpPr txBox="1"/>
          <p:nvPr>
            <p:ph idx="4294967295" type="subTitle"/>
          </p:nvPr>
        </p:nvSpPr>
        <p:spPr>
          <a:xfrm>
            <a:off x="457200" y="1589075"/>
            <a:ext cx="4989000" cy="1870200"/>
          </a:xfrm>
          <a:prstGeom prst="rect">
            <a:avLst/>
          </a:prstGeom>
        </p:spPr>
        <p:txBody>
          <a:bodyPr anchorCtr="0" anchor="ctr" bIns="0" lIns="0" spcFirstLastPara="1" rIns="0" wrap="square" tIns="0">
            <a:spAutoFit/>
          </a:bodyPr>
          <a:lstStyle/>
          <a:p>
            <a:pPr indent="-342900" lvl="0" marL="457200" rtl="0" algn="l">
              <a:spcBef>
                <a:spcPts val="0"/>
              </a:spcBef>
              <a:spcAft>
                <a:spcPts val="0"/>
              </a:spcAft>
              <a:buClr>
                <a:schemeClr val="dk2"/>
              </a:buClr>
              <a:buSzPts val="1800"/>
              <a:buChar char="⮕"/>
            </a:pPr>
            <a:r>
              <a:rPr lang="en" sz="1800"/>
              <a:t>Identify the different types of data visualization that can be generated by ADA.</a:t>
            </a:r>
            <a:endParaRPr sz="1800"/>
          </a:p>
          <a:p>
            <a:pPr indent="-342900" lvl="0" marL="457200" rtl="0" algn="l">
              <a:spcBef>
                <a:spcPts val="0"/>
              </a:spcBef>
              <a:spcAft>
                <a:spcPts val="0"/>
              </a:spcAft>
              <a:buClr>
                <a:schemeClr val="dk2"/>
              </a:buClr>
              <a:buSzPts val="1800"/>
              <a:buChar char="⮕"/>
            </a:pPr>
            <a:r>
              <a:rPr lang="en" sz="1800"/>
              <a:t>Apply prompt and refinement techniques to generate interactive data visualizations.</a:t>
            </a:r>
            <a:endParaRPr sz="1800"/>
          </a:p>
          <a:p>
            <a:pPr indent="-342900" lvl="0" marL="457200" rtl="0" algn="l">
              <a:spcBef>
                <a:spcPts val="0"/>
              </a:spcBef>
              <a:spcAft>
                <a:spcPts val="0"/>
              </a:spcAft>
              <a:buClr>
                <a:schemeClr val="dk2"/>
              </a:buClr>
              <a:buSzPts val="1800"/>
              <a:buChar char="⮕"/>
            </a:pPr>
            <a:r>
              <a:rPr lang="en" sz="1800"/>
              <a:t>Use ChatGPT to build a downloadable dashboard.</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2"/>
          <p:cNvSpPr txBox="1"/>
          <p:nvPr>
            <p:ph type="ctrTitle"/>
          </p:nvPr>
        </p:nvSpPr>
        <p:spPr>
          <a:xfrm>
            <a:off x="1028700" y="3520150"/>
            <a:ext cx="6174600" cy="55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Data Visualization 101</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5" name="Shape 325"/>
        <p:cNvGrpSpPr/>
        <p:nvPr/>
      </p:nvGrpSpPr>
      <p:grpSpPr>
        <a:xfrm>
          <a:off x="0" y="0"/>
          <a:ext cx="0" cy="0"/>
          <a:chOff x="0" y="0"/>
          <a:chExt cx="0" cy="0"/>
        </a:xfrm>
      </p:grpSpPr>
      <p:sp>
        <p:nvSpPr>
          <p:cNvPr id="326" name="Google Shape;326;p43"/>
          <p:cNvSpPr txBox="1"/>
          <p:nvPr>
            <p:ph type="ctrTitle"/>
          </p:nvPr>
        </p:nvSpPr>
        <p:spPr>
          <a:xfrm>
            <a:off x="2051675" y="457200"/>
            <a:ext cx="6177900" cy="2300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400"/>
              <a:t>Visualization gives you answers to questions you didn't know you had.</a:t>
            </a:r>
            <a:endParaRPr sz="2400">
              <a:highlight>
                <a:schemeClr val="accent4"/>
              </a:highlight>
            </a:endParaRPr>
          </a:p>
        </p:txBody>
      </p:sp>
      <p:sp>
        <p:nvSpPr>
          <p:cNvPr id="327" name="Google Shape;327;p43"/>
          <p:cNvSpPr txBox="1"/>
          <p:nvPr>
            <p:ph idx="1" type="subTitle"/>
          </p:nvPr>
        </p:nvSpPr>
        <p:spPr>
          <a:xfrm>
            <a:off x="2051675" y="2985800"/>
            <a:ext cx="4341900" cy="246300"/>
          </a:xfrm>
          <a:prstGeom prst="rect">
            <a:avLst/>
          </a:prstGeom>
        </p:spPr>
        <p:txBody>
          <a:bodyPr anchorCtr="0" anchor="t" bIns="0" lIns="0" spcFirstLastPara="1" rIns="0" wrap="square" tIns="0">
            <a:noAutofit/>
          </a:bodyPr>
          <a:lstStyle/>
          <a:p>
            <a:pPr indent="-330200" lvl="0" marL="457200" rtl="0" algn="l">
              <a:spcBef>
                <a:spcPts val="0"/>
              </a:spcBef>
              <a:spcAft>
                <a:spcPts val="0"/>
              </a:spcAft>
              <a:buSzPts val="1600"/>
              <a:buChar char="-"/>
            </a:pPr>
            <a:r>
              <a:rPr lang="en"/>
              <a:t>Ben </a:t>
            </a:r>
            <a:r>
              <a:rPr lang="en"/>
              <a:t>Schneiderman</a:t>
            </a:r>
            <a:r>
              <a:rPr lang="en"/>
              <a:t>, </a:t>
            </a:r>
            <a:r>
              <a:rPr i="1" lang="en"/>
              <a:t>Stanford University Professor of Computer Science</a:t>
            </a:r>
            <a:endParaRPr i="1"/>
          </a:p>
        </p:txBody>
      </p:sp>
      <p:sp>
        <p:nvSpPr>
          <p:cNvPr id="328" name="Google Shape;328;p43"/>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29" name="Google Shape;329;p43"/>
          <p:cNvSpPr txBox="1"/>
          <p:nvPr>
            <p:ph idx="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4"/>
          <p:cNvSpPr txBox="1"/>
          <p:nvPr>
            <p:ph idx="1" type="body"/>
          </p:nvPr>
        </p:nvSpPr>
        <p:spPr>
          <a:xfrm>
            <a:off x="914400" y="1600200"/>
            <a:ext cx="4722600" cy="2899500"/>
          </a:xfrm>
          <a:prstGeom prst="rect">
            <a:avLst/>
          </a:prstGeom>
        </p:spPr>
        <p:txBody>
          <a:bodyPr anchorCtr="0" anchor="t" bIns="0" lIns="0" spcFirstLastPara="1" rIns="0" wrap="square" tIns="0">
            <a:noAutofit/>
          </a:bodyPr>
          <a:lstStyle/>
          <a:p>
            <a:pPr indent="-342900" lvl="0" marL="457200" rtl="0" algn="l">
              <a:lnSpc>
                <a:spcPct val="125000"/>
              </a:lnSpc>
              <a:spcBef>
                <a:spcPts val="0"/>
              </a:spcBef>
              <a:spcAft>
                <a:spcPts val="0"/>
              </a:spcAft>
              <a:buSzPts val="1800"/>
              <a:buFont typeface="Barlow"/>
              <a:buChar char="⮕"/>
            </a:pPr>
            <a:r>
              <a:rPr lang="en" sz="1800">
                <a:latin typeface="Barlow"/>
                <a:ea typeface="Barlow"/>
                <a:cs typeface="Barlow"/>
                <a:sym typeface="Barlow"/>
              </a:rPr>
              <a:t>Explain why data visualization is important</a:t>
            </a:r>
            <a:endParaRPr sz="1800">
              <a:latin typeface="Barlow"/>
              <a:ea typeface="Barlow"/>
              <a:cs typeface="Barlow"/>
              <a:sym typeface="Barlow"/>
            </a:endParaRPr>
          </a:p>
          <a:p>
            <a:pPr indent="-342900" lvl="0" marL="457200" rtl="0" algn="l">
              <a:lnSpc>
                <a:spcPct val="125000"/>
              </a:lnSpc>
              <a:spcBef>
                <a:spcPts val="0"/>
              </a:spcBef>
              <a:spcAft>
                <a:spcPts val="0"/>
              </a:spcAft>
              <a:buSzPts val="1800"/>
              <a:buFont typeface="Barlow"/>
              <a:buChar char="⮕"/>
            </a:pPr>
            <a:r>
              <a:rPr lang="en" sz="1800">
                <a:latin typeface="Barlow"/>
                <a:ea typeface="Barlow"/>
                <a:cs typeface="Barlow"/>
                <a:sym typeface="Barlow"/>
              </a:rPr>
              <a:t>Distinguish between good and bad data graphics</a:t>
            </a:r>
            <a:endParaRPr sz="1800">
              <a:latin typeface="Barlow"/>
              <a:ea typeface="Barlow"/>
              <a:cs typeface="Barlow"/>
              <a:sym typeface="Barlow"/>
            </a:endParaRPr>
          </a:p>
          <a:p>
            <a:pPr indent="-342900" lvl="0" marL="457200" rtl="0" algn="l">
              <a:lnSpc>
                <a:spcPct val="125000"/>
              </a:lnSpc>
              <a:spcBef>
                <a:spcPts val="0"/>
              </a:spcBef>
              <a:spcAft>
                <a:spcPts val="0"/>
              </a:spcAft>
              <a:buSzPts val="1800"/>
              <a:buFont typeface="Barlow"/>
              <a:buChar char="⮕"/>
            </a:pPr>
            <a:r>
              <a:rPr lang="en" sz="1800">
                <a:latin typeface="Barlow"/>
                <a:ea typeface="Barlow"/>
                <a:cs typeface="Barlow"/>
                <a:sym typeface="Barlow"/>
              </a:rPr>
              <a:t>Choose the best visualizations to communicate different data</a:t>
            </a:r>
            <a:endParaRPr sz="1800">
              <a:latin typeface="Barlow"/>
              <a:ea typeface="Barlow"/>
              <a:cs typeface="Barlow"/>
              <a:sym typeface="Barlow"/>
            </a:endParaRPr>
          </a:p>
          <a:p>
            <a:pPr indent="-342900" lvl="0" marL="457200" rtl="0" algn="l">
              <a:lnSpc>
                <a:spcPct val="125000"/>
              </a:lnSpc>
              <a:spcBef>
                <a:spcPts val="0"/>
              </a:spcBef>
              <a:spcAft>
                <a:spcPts val="0"/>
              </a:spcAft>
              <a:buSzPts val="1800"/>
              <a:buFont typeface="Barlow"/>
              <a:buChar char="⮕"/>
            </a:pPr>
            <a:r>
              <a:rPr lang="en" sz="1800">
                <a:latin typeface="Barlow"/>
                <a:ea typeface="Barlow"/>
                <a:cs typeface="Barlow"/>
                <a:sym typeface="Barlow"/>
              </a:rPr>
              <a:t>Understand and apply the principles of good data visualization</a:t>
            </a:r>
            <a:endParaRPr sz="1800">
              <a:latin typeface="Barlow"/>
              <a:ea typeface="Barlow"/>
              <a:cs typeface="Barlow"/>
              <a:sym typeface="Barlow"/>
            </a:endParaRPr>
          </a:p>
        </p:txBody>
      </p:sp>
      <p:sp>
        <p:nvSpPr>
          <p:cNvPr id="335" name="Google Shape;335;p44"/>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36" name="Google Shape;336;p44"/>
          <p:cNvSpPr txBox="1"/>
          <p:nvPr/>
        </p:nvSpPr>
        <p:spPr>
          <a:xfrm>
            <a:off x="8138675" y="196300"/>
            <a:ext cx="794400" cy="6612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1000"/>
              </a:spcAft>
              <a:buNone/>
            </a:pPr>
            <a:r>
              <a:rPr b="1" lang="en" sz="1000">
                <a:solidFill>
                  <a:schemeClr val="dk1"/>
                </a:solidFill>
                <a:latin typeface="Barlow Condensed"/>
                <a:ea typeface="Barlow Condensed"/>
                <a:cs typeface="Barlow Condensed"/>
                <a:sym typeface="Barlow Condensed"/>
              </a:rPr>
              <a:t>15 Minutes</a:t>
            </a:r>
            <a:endParaRPr b="1" sz="1000">
              <a:solidFill>
                <a:schemeClr val="dk1"/>
              </a:solidFill>
              <a:latin typeface="Barlow Condensed"/>
              <a:ea typeface="Barlow Condensed"/>
              <a:cs typeface="Barlow Condensed"/>
              <a:sym typeface="Barlow Condensed"/>
            </a:endParaRPr>
          </a:p>
        </p:txBody>
      </p:sp>
      <p:sp>
        <p:nvSpPr>
          <p:cNvPr id="337" name="Google Shape;337;p44"/>
          <p:cNvSpPr txBox="1"/>
          <p:nvPr>
            <p:ph type="ctrTitle"/>
          </p:nvPr>
        </p:nvSpPr>
        <p:spPr>
          <a:xfrm>
            <a:off x="2995925" y="338328"/>
            <a:ext cx="4318800" cy="387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Foundations of Data Visualization</a:t>
            </a:r>
            <a:endParaRPr/>
          </a:p>
        </p:txBody>
      </p:sp>
      <p:sp>
        <p:nvSpPr>
          <p:cNvPr id="338" name="Google Shape;338;p44"/>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339" name="Google Shape;339;p44"/>
          <p:cNvSpPr txBox="1"/>
          <p:nvPr>
            <p:ph idx="2" type="subTitle"/>
          </p:nvPr>
        </p:nvSpPr>
        <p:spPr>
          <a:xfrm>
            <a:off x="914400" y="962200"/>
            <a:ext cx="4461600" cy="316200"/>
          </a:xfrm>
          <a:prstGeom prst="rect">
            <a:avLst/>
          </a:prstGeom>
        </p:spPr>
        <p:txBody>
          <a:bodyPr anchorCtr="0" anchor="ctr" bIns="0" lIns="0" spcFirstLastPara="1" rIns="0" wrap="square" tIns="0">
            <a:noAutofit/>
          </a:bodyPr>
          <a:lstStyle/>
          <a:p>
            <a:pPr indent="0" lvl="0" marL="0" rtl="0" algn="l">
              <a:spcBef>
                <a:spcPts val="0"/>
              </a:spcBef>
              <a:spcAft>
                <a:spcPts val="1000"/>
              </a:spcAft>
              <a:buNone/>
            </a:pPr>
            <a:r>
              <a:rPr lang="en" sz="2000"/>
              <a:t>In pairs, complete this microlesson</a:t>
            </a:r>
            <a:endParaRPr sz="2000"/>
          </a:p>
        </p:txBody>
      </p:sp>
      <p:pic>
        <p:nvPicPr>
          <p:cNvPr id="340" name="Google Shape;340;p44"/>
          <p:cNvPicPr preferRelativeResize="0"/>
          <p:nvPr/>
        </p:nvPicPr>
        <p:blipFill>
          <a:blip r:embed="rId3">
            <a:alphaModFix/>
          </a:blip>
          <a:stretch>
            <a:fillRect/>
          </a:stretch>
        </p:blipFill>
        <p:spPr>
          <a:xfrm>
            <a:off x="5691300" y="2571750"/>
            <a:ext cx="3147899" cy="192286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5"/>
          <p:cNvSpPr txBox="1"/>
          <p:nvPr>
            <p:ph type="title"/>
          </p:nvPr>
        </p:nvSpPr>
        <p:spPr>
          <a:xfrm>
            <a:off x="1142150" y="457200"/>
            <a:ext cx="7544700" cy="41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Think About It: Data Viz 🤔</a:t>
            </a:r>
            <a:endParaRPr/>
          </a:p>
        </p:txBody>
      </p:sp>
      <p:sp>
        <p:nvSpPr>
          <p:cNvPr id="346" name="Google Shape;346;p45"/>
          <p:cNvSpPr txBox="1"/>
          <p:nvPr>
            <p:ph idx="1" type="body"/>
          </p:nvPr>
        </p:nvSpPr>
        <p:spPr>
          <a:xfrm>
            <a:off x="1142150" y="1600200"/>
            <a:ext cx="5739000" cy="1403700"/>
          </a:xfrm>
          <a:prstGeom prst="rect">
            <a:avLst/>
          </a:prstGeom>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91440" marR="91440" rtl="0" algn="l">
              <a:spcBef>
                <a:spcPts val="0"/>
              </a:spcBef>
              <a:spcAft>
                <a:spcPts val="1000"/>
              </a:spcAft>
              <a:buNone/>
            </a:pPr>
            <a:r>
              <a:rPr lang="en" sz="2400"/>
              <a:t>What was your main takeaway from Foundations of Data Visualization?</a:t>
            </a:r>
            <a:endParaRPr sz="2400"/>
          </a:p>
        </p:txBody>
      </p:sp>
      <p:sp>
        <p:nvSpPr>
          <p:cNvPr id="347" name="Google Shape;347;p45"/>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348" name="Google Shape;348;p45"/>
          <p:cNvGrpSpPr/>
          <p:nvPr/>
        </p:nvGrpSpPr>
        <p:grpSpPr>
          <a:xfrm>
            <a:off x="1142138" y="3239925"/>
            <a:ext cx="2540763" cy="805500"/>
            <a:chOff x="606600" y="3588075"/>
            <a:chExt cx="2540763" cy="805500"/>
          </a:xfrm>
        </p:grpSpPr>
        <p:sp>
          <p:nvSpPr>
            <p:cNvPr id="349" name="Google Shape;349;p45"/>
            <p:cNvSpPr/>
            <p:nvPr/>
          </p:nvSpPr>
          <p:spPr>
            <a:xfrm>
              <a:off x="606600" y="3588075"/>
              <a:ext cx="2540700" cy="805500"/>
            </a:xfrm>
            <a:prstGeom prst="roundRect">
              <a:avLst>
                <a:gd fmla="val 16667" name="adj"/>
              </a:avLst>
            </a:prstGeom>
            <a:solidFill>
              <a:srgbClr val="EFEFEF"/>
            </a:solidFill>
            <a:ln cap="flat" cmpd="sng" w="9525">
              <a:solidFill>
                <a:srgbClr val="666666"/>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5"/>
            <p:cNvSpPr txBox="1"/>
            <p:nvPr/>
          </p:nvSpPr>
          <p:spPr>
            <a:xfrm>
              <a:off x="1415763" y="3672450"/>
              <a:ext cx="1731600" cy="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n" sz="1300">
                  <a:latin typeface="Proxima Nova"/>
                  <a:ea typeface="Proxima Nova"/>
                  <a:cs typeface="Proxima Nova"/>
                  <a:sym typeface="Proxima Nova"/>
                </a:rPr>
                <a:t>Type your response in the chat. </a:t>
              </a:r>
              <a:endParaRPr sz="1300"/>
            </a:p>
          </p:txBody>
        </p:sp>
        <p:pic>
          <p:nvPicPr>
            <p:cNvPr id="351" name="Google Shape;351;p45"/>
            <p:cNvPicPr preferRelativeResize="0"/>
            <p:nvPr/>
          </p:nvPicPr>
          <p:blipFill>
            <a:blip r:embed="rId3">
              <a:alphaModFix/>
            </a:blip>
            <a:stretch>
              <a:fillRect/>
            </a:stretch>
          </p:blipFill>
          <p:spPr>
            <a:xfrm>
              <a:off x="845898" y="3698412"/>
              <a:ext cx="548699" cy="548671"/>
            </a:xfrm>
            <a:prstGeom prst="rect">
              <a:avLst/>
            </a:prstGeom>
            <a:noFill/>
            <a:ln>
              <a:noFill/>
            </a:ln>
            <a:effectLst>
              <a:outerShdw blurRad="57150" rotWithShape="0" algn="bl" dir="5400000" dist="19050">
                <a:srgbClr val="000000">
                  <a:alpha val="50000"/>
                </a:srgbClr>
              </a:outerShdw>
            </a:effectLst>
          </p:spPr>
        </p:pic>
      </p:grpSp>
    </p:spTree>
  </p:cSld>
  <p:clrMapOvr>
    <a:masterClrMapping/>
  </p:clrMapOvr>
</p:sld>
</file>

<file path=ppt/theme/theme1.xml><?xml version="1.0" encoding="utf-8"?>
<a:theme xmlns:a="http://schemas.openxmlformats.org/drawingml/2006/main" xmlns:r="http://schemas.openxmlformats.org/officeDocument/2006/relationships" name="Blended UXDI Micro-Lesson Theme">
  <a:themeElements>
    <a:clrScheme name="Simple Light">
      <a:dk1>
        <a:srgbClr val="222222"/>
      </a:dk1>
      <a:lt1>
        <a:srgbClr val="FFFFFF"/>
      </a:lt1>
      <a:dk2>
        <a:srgbClr val="E41F26"/>
      </a:dk2>
      <a:lt2>
        <a:srgbClr val="EFEFEF"/>
      </a:lt2>
      <a:accent1>
        <a:srgbClr val="3740B5"/>
      </a:accent1>
      <a:accent2>
        <a:srgbClr val="3DBED4"/>
      </a:accent2>
      <a:accent3>
        <a:srgbClr val="01D068"/>
      </a:accent3>
      <a:accent4>
        <a:srgbClr val="FFCD34"/>
      </a:accent4>
      <a:accent5>
        <a:srgbClr val="F8B6C6"/>
      </a:accent5>
      <a:accent6>
        <a:srgbClr val="FE6C3B"/>
      </a:accent6>
      <a:hlink>
        <a:srgbClr val="0F6AD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ended UXDI Micro-Lesson Theme">
  <a:themeElements>
    <a:clrScheme name="Simple Light">
      <a:dk1>
        <a:srgbClr val="222222"/>
      </a:dk1>
      <a:lt1>
        <a:srgbClr val="FFFFFF"/>
      </a:lt1>
      <a:dk2>
        <a:srgbClr val="E41F26"/>
      </a:dk2>
      <a:lt2>
        <a:srgbClr val="EFEFEF"/>
      </a:lt2>
      <a:accent1>
        <a:srgbClr val="3740B5"/>
      </a:accent1>
      <a:accent2>
        <a:srgbClr val="3DBED4"/>
      </a:accent2>
      <a:accent3>
        <a:srgbClr val="01D068"/>
      </a:accent3>
      <a:accent4>
        <a:srgbClr val="FFCD34"/>
      </a:accent4>
      <a:accent5>
        <a:srgbClr val="F8B6C6"/>
      </a:accent5>
      <a:accent6>
        <a:srgbClr val="FE6C3B"/>
      </a:accent6>
      <a:hlink>
        <a:srgbClr val="0F6AD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